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2.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5"/>
    <p:sldMasterId id="2147483772" r:id="rId6"/>
    <p:sldMasterId id="2147483883" r:id="rId7"/>
  </p:sldMasterIdLst>
  <p:notesMasterIdLst>
    <p:notesMasterId r:id="rId40"/>
  </p:notesMasterIdLst>
  <p:handoutMasterIdLst>
    <p:handoutMasterId r:id="rId41"/>
  </p:handoutMasterIdLst>
  <p:sldIdLst>
    <p:sldId id="974" r:id="rId8"/>
    <p:sldId id="1105" r:id="rId9"/>
    <p:sldId id="368" r:id="rId10"/>
    <p:sldId id="1086" r:id="rId11"/>
    <p:sldId id="1065" r:id="rId12"/>
    <p:sldId id="1091" r:id="rId13"/>
    <p:sldId id="1090" r:id="rId14"/>
    <p:sldId id="1069" r:id="rId15"/>
    <p:sldId id="1101" r:id="rId16"/>
    <p:sldId id="1088" r:id="rId17"/>
    <p:sldId id="1089" r:id="rId18"/>
    <p:sldId id="1098" r:id="rId19"/>
    <p:sldId id="1099" r:id="rId20"/>
    <p:sldId id="1104" r:id="rId21"/>
    <p:sldId id="1097" r:id="rId22"/>
    <p:sldId id="360" r:id="rId23"/>
    <p:sldId id="1087" r:id="rId24"/>
    <p:sldId id="1106" r:id="rId25"/>
    <p:sldId id="1107" r:id="rId26"/>
    <p:sldId id="1070" r:id="rId27"/>
    <p:sldId id="1072" r:id="rId28"/>
    <p:sldId id="1111" r:id="rId29"/>
    <p:sldId id="1078" r:id="rId30"/>
    <p:sldId id="1073" r:id="rId31"/>
    <p:sldId id="1109" r:id="rId32"/>
    <p:sldId id="1110" r:id="rId33"/>
    <p:sldId id="1080" r:id="rId34"/>
    <p:sldId id="1038" r:id="rId35"/>
    <p:sldId id="448" r:id="rId36"/>
    <p:sldId id="584" r:id="rId37"/>
    <p:sldId id="505" r:id="rId38"/>
    <p:sldId id="338" r:id="rId39"/>
  </p:sldIdLst>
  <p:sldSz cx="20104100" cy="11309350"/>
  <p:notesSz cx="20104100" cy="1130935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Housing Adaptation Options and Grants" id="{B530C451-E6D4-47B0-A6FB-EAA0E084DD93}">
          <p14:sldIdLst>
            <p14:sldId id="974"/>
            <p14:sldId id="1105"/>
            <p14:sldId id="368"/>
            <p14:sldId id="1086"/>
            <p14:sldId id="1065"/>
            <p14:sldId id="1091"/>
            <p14:sldId id="1090"/>
            <p14:sldId id="1069"/>
            <p14:sldId id="1101"/>
            <p14:sldId id="1088"/>
            <p14:sldId id="1089"/>
            <p14:sldId id="1098"/>
            <p14:sldId id="1099"/>
            <p14:sldId id="1104"/>
            <p14:sldId id="1097"/>
            <p14:sldId id="360"/>
          </p14:sldIdLst>
        </p14:section>
        <p14:section name="Housing options for unsuitable homes" id="{F46CBC8F-44D8-453D-81AD-E4E255A84E59}">
          <p14:sldIdLst>
            <p14:sldId id="1087"/>
            <p14:sldId id="1106"/>
            <p14:sldId id="1107"/>
            <p14:sldId id="1070"/>
            <p14:sldId id="1072"/>
            <p14:sldId id="1111"/>
            <p14:sldId id="1078"/>
            <p14:sldId id="1073"/>
            <p14:sldId id="1109"/>
            <p14:sldId id="1110"/>
            <p14:sldId id="1080"/>
            <p14:sldId id="1038"/>
            <p14:sldId id="448"/>
            <p14:sldId id="584"/>
            <p14:sldId id="505"/>
            <p14:sldId id="338"/>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E9A6BC27-BDB6-FFC5-564F-B3798CE402B6}" name="Rowena Crehan-Padley" initials="RC" userId="S::rowena_padley@shelter.org.uk::e3f84fb9-a5a5-4656-84c4-7c522f0a6adb" providerId="AD"/>
  <p188:author id="{D95BD12A-C16E-7DC1-8279-7E3C66720B9D}" name="Helen Harris" initials="HH" userId="S::helen_harris@shelter.org.uk::67753e4e-2232-4d1a-8b91-66038ce78d36" providerId="AD"/>
  <p188:author id="{CA0A1C2B-E74D-A8B6-2289-CE7D6225745C}" name="Julia Pena Guardia" initials="JG" userId="S::julia_pena-guardia@shelter.org.uk::65144ec1-76cc-44dd-b18d-2dc7431cadfb" providerId="AD"/>
  <p188:author id="{D5F74F73-CDD8-96BB-9E6B-C688AA6E6181}" name="Tatiana Beyoglu" initials="TB" userId="S::Tatiana_Beyoglu@shelter.org.uk::8a793dfc-1b1b-488c-86c1-4ab523e41fe1" providerId="AD"/>
  <p188:author id="{CAA320C6-B09F-1000-FD2F-F12EF15275C2}" name="Rowena Crehan-Padley" initials="RCP" userId="S::Rowena_Padley@shelter.org.uk::e3f84fb9-a5a5-4656-84c4-7c522f0a6adb" providerId="AD"/>
  <p188:author id="{73050AF0-83E9-4744-9FCF-FD361EBB73E3}" name="Emma Butt" initials="EB" userId="S::emma_butt@shelter.org.uk::fc296cd4-f90d-46ce-8c9e-054356e88bff" providerId="AD"/>
  <p188:author id="{C5CA87F1-D237-E5E8-5628-E8D8F1DEE39B}" name="Julia Pena Guardia" initials="JPG" userId="S::Julia_Pena-Guardia@shelter.org.uk::65144ec1-76cc-44dd-b18d-2dc7431cadfb" providerId="AD"/>
  <p188:author id="{64F9D6F8-C56D-B7E1-4546-8B1FDAB01B94}" name="Simon Clifton" initials="SC" userId="S::Simon_Clifton@shelter.org.uk::6fe6c984-2917-4969-acee-4cfdea5a1c8c" providerId="AD"/>
  <p188:author id="{EC53E5FF-B25A-FB29-2954-E8494981CE60}" name="Mari Young" initials="MY" userId="S::mari_young@shelter.org.uk::946735e6-cfd8-448c-83fc-96ade8914b02"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917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BD35832-5B04-C219-7B0F-DE3A3A5D319A}" v="2" dt="2025-09-02T09:10:34.719"/>
    <p1510:client id="{F68A4E66-C19F-A65A-05D0-5406243767B0}" v="3" dt="2025-09-01T15:02:11.438"/>
  </p1510:revLst>
</p1510:revInfo>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cSldViewPr>
  </p:slide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6.xml"/><Relationship Id="rId18" Type="http://schemas.openxmlformats.org/officeDocument/2006/relationships/slide" Target="slides/slide11.xml"/><Relationship Id="rId26" Type="http://schemas.openxmlformats.org/officeDocument/2006/relationships/slide" Target="slides/slide19.xml"/><Relationship Id="rId39" Type="http://schemas.openxmlformats.org/officeDocument/2006/relationships/slide" Target="slides/slide32.xml"/><Relationship Id="rId21" Type="http://schemas.openxmlformats.org/officeDocument/2006/relationships/slide" Target="slides/slide14.xml"/><Relationship Id="rId34" Type="http://schemas.openxmlformats.org/officeDocument/2006/relationships/slide" Target="slides/slide27.xml"/><Relationship Id="rId42" Type="http://schemas.openxmlformats.org/officeDocument/2006/relationships/presProps" Target="presProps.xml"/><Relationship Id="rId47" Type="http://schemas.microsoft.com/office/2018/10/relationships/authors" Target="authors.xml"/><Relationship Id="rId7" Type="http://schemas.openxmlformats.org/officeDocument/2006/relationships/slideMaster" Target="slideMasters/slideMaster3.xml"/><Relationship Id="rId2" Type="http://schemas.openxmlformats.org/officeDocument/2006/relationships/customXml" Target="../customXml/item2.xml"/><Relationship Id="rId16" Type="http://schemas.openxmlformats.org/officeDocument/2006/relationships/slide" Target="slides/slide9.xml"/><Relationship Id="rId29" Type="http://schemas.openxmlformats.org/officeDocument/2006/relationships/slide" Target="slides/slide22.xml"/><Relationship Id="rId1" Type="http://schemas.openxmlformats.org/officeDocument/2006/relationships/customXml" Target="../customXml/item1.xml"/><Relationship Id="rId6" Type="http://schemas.openxmlformats.org/officeDocument/2006/relationships/slideMaster" Target="slideMasters/slideMaster2.xml"/><Relationship Id="rId11" Type="http://schemas.openxmlformats.org/officeDocument/2006/relationships/slide" Target="slides/slide4.xml"/><Relationship Id="rId24" Type="http://schemas.openxmlformats.org/officeDocument/2006/relationships/slide" Target="slides/slide17.xml"/><Relationship Id="rId32" Type="http://schemas.openxmlformats.org/officeDocument/2006/relationships/slide" Target="slides/slide25.xml"/><Relationship Id="rId37" Type="http://schemas.openxmlformats.org/officeDocument/2006/relationships/slide" Target="slides/slide30.xml"/><Relationship Id="rId40" Type="http://schemas.openxmlformats.org/officeDocument/2006/relationships/notesMaster" Target="notesMasters/notesMaster1.xml"/><Relationship Id="rId45" Type="http://schemas.openxmlformats.org/officeDocument/2006/relationships/tableStyles" Target="tableStyles.xml"/><Relationship Id="rId5" Type="http://schemas.openxmlformats.org/officeDocument/2006/relationships/slideMaster" Target="slideMasters/slideMaster1.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slide" Target="slides/slide29.xml"/><Relationship Id="rId10" Type="http://schemas.openxmlformats.org/officeDocument/2006/relationships/slide" Target="slides/slide3.xml"/><Relationship Id="rId19" Type="http://schemas.openxmlformats.org/officeDocument/2006/relationships/slide" Target="slides/slide12.xml"/><Relationship Id="rId31" Type="http://schemas.openxmlformats.org/officeDocument/2006/relationships/slide" Target="slides/slide24.xml"/><Relationship Id="rId44" Type="http://schemas.openxmlformats.org/officeDocument/2006/relationships/theme" Target="theme/theme1.xml"/><Relationship Id="rId4" Type="http://schemas.openxmlformats.org/officeDocument/2006/relationships/customXml" Target="../customXml/item4.xml"/><Relationship Id="rId9" Type="http://schemas.openxmlformats.org/officeDocument/2006/relationships/slide" Target="slides/slide2.xml"/><Relationship Id="rId14" Type="http://schemas.openxmlformats.org/officeDocument/2006/relationships/slide" Target="slides/slide7.xml"/><Relationship Id="rId22" Type="http://schemas.openxmlformats.org/officeDocument/2006/relationships/slide" Target="slides/slide15.xml"/><Relationship Id="rId27" Type="http://schemas.openxmlformats.org/officeDocument/2006/relationships/slide" Target="slides/slide20.xml"/><Relationship Id="rId30" Type="http://schemas.openxmlformats.org/officeDocument/2006/relationships/slide" Target="slides/slide23.xml"/><Relationship Id="rId35" Type="http://schemas.openxmlformats.org/officeDocument/2006/relationships/slide" Target="slides/slide28.xml"/><Relationship Id="rId43" Type="http://schemas.openxmlformats.org/officeDocument/2006/relationships/viewProps" Target="viewProps.xml"/><Relationship Id="rId8" Type="http://schemas.openxmlformats.org/officeDocument/2006/relationships/slide" Target="slides/slide1.xml"/><Relationship Id="rId3" Type="http://schemas.openxmlformats.org/officeDocument/2006/relationships/customXml" Target="../customXml/item3.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slide" Target="slides/slide26.xml"/><Relationship Id="rId38" Type="http://schemas.openxmlformats.org/officeDocument/2006/relationships/slide" Target="slides/slide31.xml"/><Relationship Id="rId46" Type="http://schemas.microsoft.com/office/2015/10/relationships/revisionInfo" Target="revisionInfo.xml"/><Relationship Id="rId20" Type="http://schemas.openxmlformats.org/officeDocument/2006/relationships/slide" Target="slides/slide13.xml"/><Relationship Id="rId41" Type="http://schemas.openxmlformats.org/officeDocument/2006/relationships/handoutMaster" Target="handoutMasters/handoutMaster1.xml"/></Relationships>
</file>

<file path=ppt/diagrams/_rels/data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svg"/><Relationship Id="rId1" Type="http://schemas.openxmlformats.org/officeDocument/2006/relationships/image" Target="../media/image36.png"/><Relationship Id="rId6" Type="http://schemas.openxmlformats.org/officeDocument/2006/relationships/image" Target="../media/image41.svg"/><Relationship Id="rId5" Type="http://schemas.openxmlformats.org/officeDocument/2006/relationships/image" Target="../media/image40.png"/><Relationship Id="rId4" Type="http://schemas.openxmlformats.org/officeDocument/2006/relationships/image" Target="../media/image39.svg"/></Relationships>
</file>

<file path=ppt/diagrams/_rels/drawing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svg"/><Relationship Id="rId1" Type="http://schemas.openxmlformats.org/officeDocument/2006/relationships/image" Target="../media/image36.png"/><Relationship Id="rId6" Type="http://schemas.openxmlformats.org/officeDocument/2006/relationships/image" Target="../media/image41.svg"/><Relationship Id="rId5" Type="http://schemas.openxmlformats.org/officeDocument/2006/relationships/image" Target="../media/image40.png"/><Relationship Id="rId4" Type="http://schemas.openxmlformats.org/officeDocument/2006/relationships/image" Target="../media/image39.sv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4C8A4339-D1C9-467E-A47B-54F9FEC8FAA5}"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ACA165BE-617D-481C-8284-EC9F3FAA52A8}">
      <dgm:prSet/>
      <dgm:spPr/>
      <dgm:t>
        <a:bodyPr/>
        <a:lstStyle/>
        <a:p>
          <a:r>
            <a:rPr lang="en-GB"/>
            <a:t>your local authority</a:t>
          </a:r>
          <a:endParaRPr lang="en-US"/>
        </a:p>
      </dgm:t>
    </dgm:pt>
    <dgm:pt modelId="{09CEBD6D-0AC1-4900-AB1C-8BFA81CE4C38}" type="parTrans" cxnId="{0066D3F0-52FF-457F-A0EA-2FEC3118C98F}">
      <dgm:prSet/>
      <dgm:spPr/>
      <dgm:t>
        <a:bodyPr/>
        <a:lstStyle/>
        <a:p>
          <a:endParaRPr lang="en-US"/>
        </a:p>
      </dgm:t>
    </dgm:pt>
    <dgm:pt modelId="{53C4790E-CB81-4504-A16F-1E7C9A8B9BC3}" type="sibTrans" cxnId="{0066D3F0-52FF-457F-A0EA-2FEC3118C98F}">
      <dgm:prSet/>
      <dgm:spPr/>
      <dgm:t>
        <a:bodyPr/>
        <a:lstStyle/>
        <a:p>
          <a:endParaRPr lang="en-US"/>
        </a:p>
      </dgm:t>
    </dgm:pt>
    <dgm:pt modelId="{5C919AF7-FCA9-496D-A595-752FB1DB3E5B}">
      <dgm:prSet/>
      <dgm:spPr/>
      <dgm:t>
        <a:bodyPr/>
        <a:lstStyle/>
        <a:p>
          <a:r>
            <a:rPr lang="en-GB"/>
            <a:t>your housing association</a:t>
          </a:r>
          <a:endParaRPr lang="en-US"/>
        </a:p>
      </dgm:t>
    </dgm:pt>
    <dgm:pt modelId="{EFC5E2CD-D2AF-4FEF-9698-348F9B4771FD}" type="parTrans" cxnId="{411A49B8-043B-46B6-AAA5-EDEB3FF3BF38}">
      <dgm:prSet/>
      <dgm:spPr/>
      <dgm:t>
        <a:bodyPr/>
        <a:lstStyle/>
        <a:p>
          <a:endParaRPr lang="en-US"/>
        </a:p>
      </dgm:t>
    </dgm:pt>
    <dgm:pt modelId="{DA00E65A-4A1E-487E-81EA-4A659ABFEA9F}" type="sibTrans" cxnId="{411A49B8-043B-46B6-AAA5-EDEB3FF3BF38}">
      <dgm:prSet/>
      <dgm:spPr/>
      <dgm:t>
        <a:bodyPr/>
        <a:lstStyle/>
        <a:p>
          <a:endParaRPr lang="en-US"/>
        </a:p>
      </dgm:t>
    </dgm:pt>
    <dgm:pt modelId="{9E419DDB-F1E4-4E55-A74F-FF52CE51F019}" type="pres">
      <dgm:prSet presAssocID="{4C8A4339-D1C9-467E-A47B-54F9FEC8FAA5}" presName="linear" presStyleCnt="0">
        <dgm:presLayoutVars>
          <dgm:animLvl val="lvl"/>
          <dgm:resizeHandles val="exact"/>
        </dgm:presLayoutVars>
      </dgm:prSet>
      <dgm:spPr/>
    </dgm:pt>
    <dgm:pt modelId="{B613F96E-F47A-4E3C-97EF-D6B072743799}" type="pres">
      <dgm:prSet presAssocID="{ACA165BE-617D-481C-8284-EC9F3FAA52A8}" presName="parentText" presStyleLbl="node1" presStyleIdx="0" presStyleCnt="2">
        <dgm:presLayoutVars>
          <dgm:chMax val="0"/>
          <dgm:bulletEnabled val="1"/>
        </dgm:presLayoutVars>
      </dgm:prSet>
      <dgm:spPr/>
    </dgm:pt>
    <dgm:pt modelId="{6F4BFA83-4D50-4848-827E-D9FF746D12BB}" type="pres">
      <dgm:prSet presAssocID="{53C4790E-CB81-4504-A16F-1E7C9A8B9BC3}" presName="spacer" presStyleCnt="0"/>
      <dgm:spPr/>
    </dgm:pt>
    <dgm:pt modelId="{C251247E-D83E-4C3C-A1EE-FE294C453602}" type="pres">
      <dgm:prSet presAssocID="{5C919AF7-FCA9-496D-A595-752FB1DB3E5B}" presName="parentText" presStyleLbl="node1" presStyleIdx="1" presStyleCnt="2">
        <dgm:presLayoutVars>
          <dgm:chMax val="0"/>
          <dgm:bulletEnabled val="1"/>
        </dgm:presLayoutVars>
      </dgm:prSet>
      <dgm:spPr/>
    </dgm:pt>
  </dgm:ptLst>
  <dgm:cxnLst>
    <dgm:cxn modelId="{339DBB17-98A8-4D5E-8224-BC94505FCA18}" type="presOf" srcId="{4C8A4339-D1C9-467E-A47B-54F9FEC8FAA5}" destId="{9E419DDB-F1E4-4E55-A74F-FF52CE51F019}" srcOrd="0" destOrd="0" presId="urn:microsoft.com/office/officeart/2005/8/layout/vList2"/>
    <dgm:cxn modelId="{D560C04F-DA70-442F-A4E8-C5E1EF44F87C}" type="presOf" srcId="{5C919AF7-FCA9-496D-A595-752FB1DB3E5B}" destId="{C251247E-D83E-4C3C-A1EE-FE294C453602}" srcOrd="0" destOrd="0" presId="urn:microsoft.com/office/officeart/2005/8/layout/vList2"/>
    <dgm:cxn modelId="{411A49B8-043B-46B6-AAA5-EDEB3FF3BF38}" srcId="{4C8A4339-D1C9-467E-A47B-54F9FEC8FAA5}" destId="{5C919AF7-FCA9-496D-A595-752FB1DB3E5B}" srcOrd="1" destOrd="0" parTransId="{EFC5E2CD-D2AF-4FEF-9698-348F9B4771FD}" sibTransId="{DA00E65A-4A1E-487E-81EA-4A659ABFEA9F}"/>
    <dgm:cxn modelId="{FE409CE7-0308-4BF8-A9B5-F47A1612C540}" type="presOf" srcId="{ACA165BE-617D-481C-8284-EC9F3FAA52A8}" destId="{B613F96E-F47A-4E3C-97EF-D6B072743799}" srcOrd="0" destOrd="0" presId="urn:microsoft.com/office/officeart/2005/8/layout/vList2"/>
    <dgm:cxn modelId="{0066D3F0-52FF-457F-A0EA-2FEC3118C98F}" srcId="{4C8A4339-D1C9-467E-A47B-54F9FEC8FAA5}" destId="{ACA165BE-617D-481C-8284-EC9F3FAA52A8}" srcOrd="0" destOrd="0" parTransId="{09CEBD6D-0AC1-4900-AB1C-8BFA81CE4C38}" sibTransId="{53C4790E-CB81-4504-A16F-1E7C9A8B9BC3}"/>
    <dgm:cxn modelId="{6519DFB8-9CAA-4B75-A8AC-DEDC83EE8491}" type="presParOf" srcId="{9E419DDB-F1E4-4E55-A74F-FF52CE51F019}" destId="{B613F96E-F47A-4E3C-97EF-D6B072743799}" srcOrd="0" destOrd="0" presId="urn:microsoft.com/office/officeart/2005/8/layout/vList2"/>
    <dgm:cxn modelId="{5AB3DC78-7CC5-4232-B001-59FBEE7604EA}" type="presParOf" srcId="{9E419DDB-F1E4-4E55-A74F-FF52CE51F019}" destId="{6F4BFA83-4D50-4848-827E-D9FF746D12BB}" srcOrd="1" destOrd="0" presId="urn:microsoft.com/office/officeart/2005/8/layout/vList2"/>
    <dgm:cxn modelId="{27DF1B99-308A-4931-A601-B9A50441B661}" type="presParOf" srcId="{9E419DDB-F1E4-4E55-A74F-FF52CE51F019}" destId="{C251247E-D83E-4C3C-A1EE-FE294C453602}" srcOrd="2"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73A5653-1E7A-4912-A810-1715A60FFA00}" type="doc">
      <dgm:prSet loTypeId="urn:microsoft.com/office/officeart/2018/2/layout/IconVerticalSolidList" loCatId="icon" qsTypeId="urn:microsoft.com/office/officeart/2005/8/quickstyle/simple1" qsCatId="simple" csTypeId="urn:microsoft.com/office/officeart/2005/8/colors/accent2_2" csCatId="accent2" phldr="1"/>
      <dgm:spPr/>
      <dgm:t>
        <a:bodyPr/>
        <a:lstStyle/>
        <a:p>
          <a:endParaRPr lang="en-US"/>
        </a:p>
      </dgm:t>
    </dgm:pt>
    <dgm:pt modelId="{72D54362-D47E-4E7E-BAB7-22D86B4718FE}">
      <dgm:prSet custT="1"/>
      <dgm:spPr/>
      <dgm:t>
        <a:bodyPr/>
        <a:lstStyle/>
        <a:p>
          <a:r>
            <a:rPr lang="en-GB" sz="3600">
              <a:solidFill>
                <a:schemeClr val="bg1"/>
              </a:solidFill>
            </a:rPr>
            <a:t>If waiting for a suitable property through a housing register is not an option and home condition considered to be so unsuitable that its unreasonable to continue to reside -  homeless application is an option. </a:t>
          </a:r>
          <a:endParaRPr lang="en-US" sz="3600">
            <a:solidFill>
              <a:schemeClr val="bg1"/>
            </a:solidFill>
          </a:endParaRPr>
        </a:p>
      </dgm:t>
    </dgm:pt>
    <dgm:pt modelId="{0F961324-FD85-4734-9B91-68A4D438392F}" type="parTrans" cxnId="{160DCC80-6B69-4E4C-B712-416A61E3A356}">
      <dgm:prSet/>
      <dgm:spPr/>
      <dgm:t>
        <a:bodyPr/>
        <a:lstStyle/>
        <a:p>
          <a:endParaRPr lang="en-US"/>
        </a:p>
      </dgm:t>
    </dgm:pt>
    <dgm:pt modelId="{02BA9AFC-ED05-427A-8D7B-721C8372EC67}" type="sibTrans" cxnId="{160DCC80-6B69-4E4C-B712-416A61E3A356}">
      <dgm:prSet/>
      <dgm:spPr/>
      <dgm:t>
        <a:bodyPr/>
        <a:lstStyle/>
        <a:p>
          <a:endParaRPr lang="en-US"/>
        </a:p>
      </dgm:t>
    </dgm:pt>
    <dgm:pt modelId="{0E931B69-DFE9-4F40-8A87-8F520997D715}">
      <dgm:prSet custT="1"/>
      <dgm:spPr/>
      <dgm:t>
        <a:bodyPr/>
        <a:lstStyle/>
        <a:p>
          <a:r>
            <a:rPr lang="en-GB" sz="3600">
              <a:solidFill>
                <a:schemeClr val="bg1"/>
              </a:solidFill>
            </a:rPr>
            <a:t>If eligible for housing assistance, you can approach local authority and make online/in person Homeless application.</a:t>
          </a:r>
          <a:endParaRPr lang="en-US" sz="3600">
            <a:solidFill>
              <a:schemeClr val="bg1"/>
            </a:solidFill>
          </a:endParaRPr>
        </a:p>
      </dgm:t>
    </dgm:pt>
    <dgm:pt modelId="{5B350322-156B-4545-A3EC-3396D50E9F47}" type="parTrans" cxnId="{6B01D89F-E1BC-4640-BE83-C0604D401DFE}">
      <dgm:prSet/>
      <dgm:spPr/>
      <dgm:t>
        <a:bodyPr/>
        <a:lstStyle/>
        <a:p>
          <a:endParaRPr lang="en-US"/>
        </a:p>
      </dgm:t>
    </dgm:pt>
    <dgm:pt modelId="{493389FE-371E-42B5-B2D9-9913D57CAF6A}" type="sibTrans" cxnId="{6B01D89F-E1BC-4640-BE83-C0604D401DFE}">
      <dgm:prSet/>
      <dgm:spPr/>
      <dgm:t>
        <a:bodyPr/>
        <a:lstStyle/>
        <a:p>
          <a:endParaRPr lang="en-US"/>
        </a:p>
      </dgm:t>
    </dgm:pt>
    <dgm:pt modelId="{678E914A-4595-4B13-B5E9-3219118576B0}">
      <dgm:prSet custT="1"/>
      <dgm:spPr/>
      <dgm:t>
        <a:bodyPr/>
        <a:lstStyle/>
        <a:p>
          <a:r>
            <a:rPr lang="en-GB" sz="3600">
              <a:solidFill>
                <a:schemeClr val="bg1"/>
              </a:solidFill>
            </a:rPr>
            <a:t>At the same time you will need to request temporary accommodation to be provided</a:t>
          </a:r>
          <a:r>
            <a:rPr lang="en-GB" sz="2500"/>
            <a:t>. </a:t>
          </a:r>
          <a:endParaRPr lang="en-US" sz="2500"/>
        </a:p>
      </dgm:t>
    </dgm:pt>
    <dgm:pt modelId="{0E7A6AB6-62C0-4453-A8E6-F60E2CFD020E}" type="parTrans" cxnId="{8347CE1B-2E74-438B-A784-3B0737789F75}">
      <dgm:prSet/>
      <dgm:spPr/>
      <dgm:t>
        <a:bodyPr/>
        <a:lstStyle/>
        <a:p>
          <a:endParaRPr lang="en-US"/>
        </a:p>
      </dgm:t>
    </dgm:pt>
    <dgm:pt modelId="{806CA701-7009-419A-B5D3-25955D9BE714}" type="sibTrans" cxnId="{8347CE1B-2E74-438B-A784-3B0737789F75}">
      <dgm:prSet/>
      <dgm:spPr/>
      <dgm:t>
        <a:bodyPr/>
        <a:lstStyle/>
        <a:p>
          <a:endParaRPr lang="en-US"/>
        </a:p>
      </dgm:t>
    </dgm:pt>
    <dgm:pt modelId="{4BF965F3-A1D4-4411-9F48-8A7C10724897}" type="pres">
      <dgm:prSet presAssocID="{073A5653-1E7A-4912-A810-1715A60FFA00}" presName="root" presStyleCnt="0">
        <dgm:presLayoutVars>
          <dgm:dir/>
          <dgm:resizeHandles val="exact"/>
        </dgm:presLayoutVars>
      </dgm:prSet>
      <dgm:spPr/>
    </dgm:pt>
    <dgm:pt modelId="{58E32F89-96D5-46B0-9944-2BAB249079A2}" type="pres">
      <dgm:prSet presAssocID="{72D54362-D47E-4E7E-BAB7-22D86B4718FE}" presName="compNode" presStyleCnt="0"/>
      <dgm:spPr/>
    </dgm:pt>
    <dgm:pt modelId="{EE0EEB40-14B5-4C09-ADB8-655B88D52332}" type="pres">
      <dgm:prSet presAssocID="{72D54362-D47E-4E7E-BAB7-22D86B4718FE}" presName="bgRect" presStyleLbl="bgShp" presStyleIdx="0" presStyleCnt="3"/>
      <dgm:spPr/>
    </dgm:pt>
    <dgm:pt modelId="{BF055DAA-C3C3-4BCB-A173-5426B98A1CFA}" type="pres">
      <dgm:prSet presAssocID="{72D54362-D47E-4E7E-BAB7-22D86B4718FE}" presName="iconRect" presStyleLbl="node1" presStyleIdx="0" presStyleCnt="3"/>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House"/>
        </a:ext>
      </dgm:extLst>
    </dgm:pt>
    <dgm:pt modelId="{3BEE7884-EEE5-4A83-8CB2-15E31EE0482E}" type="pres">
      <dgm:prSet presAssocID="{72D54362-D47E-4E7E-BAB7-22D86B4718FE}" presName="spaceRect" presStyleCnt="0"/>
      <dgm:spPr/>
    </dgm:pt>
    <dgm:pt modelId="{FD08C73E-98CD-415A-8D14-42BD535CF92A}" type="pres">
      <dgm:prSet presAssocID="{72D54362-D47E-4E7E-BAB7-22D86B4718FE}" presName="parTx" presStyleLbl="revTx" presStyleIdx="0" presStyleCnt="3">
        <dgm:presLayoutVars>
          <dgm:chMax val="0"/>
          <dgm:chPref val="0"/>
        </dgm:presLayoutVars>
      </dgm:prSet>
      <dgm:spPr/>
    </dgm:pt>
    <dgm:pt modelId="{450248F2-1AE8-46F0-8CE7-2AFB5A5CD3D9}" type="pres">
      <dgm:prSet presAssocID="{02BA9AFC-ED05-427A-8D7B-721C8372EC67}" presName="sibTrans" presStyleCnt="0"/>
      <dgm:spPr/>
    </dgm:pt>
    <dgm:pt modelId="{7AA50F74-74F0-427A-AA7A-0649D18F579A}" type="pres">
      <dgm:prSet presAssocID="{0E931B69-DFE9-4F40-8A87-8F520997D715}" presName="compNode" presStyleCnt="0"/>
      <dgm:spPr/>
    </dgm:pt>
    <dgm:pt modelId="{581033B4-212D-4DE1-8FAC-1A35DA14E6E2}" type="pres">
      <dgm:prSet presAssocID="{0E931B69-DFE9-4F40-8A87-8F520997D715}" presName="bgRect" presStyleLbl="bgShp" presStyleIdx="1" presStyleCnt="3"/>
      <dgm:spPr/>
    </dgm:pt>
    <dgm:pt modelId="{DA84AB87-76F4-4CFC-897B-EB3C7A836F87}" type="pres">
      <dgm:prSet presAssocID="{0E931B69-DFE9-4F40-8A87-8F520997D715}" presName="iconRect" presStyleLbl="node1" presStyleIdx="1" presStyleCnt="3"/>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Suburban scene"/>
        </a:ext>
      </dgm:extLst>
    </dgm:pt>
    <dgm:pt modelId="{06B97C66-1B59-4262-964D-68D8A5D0EE65}" type="pres">
      <dgm:prSet presAssocID="{0E931B69-DFE9-4F40-8A87-8F520997D715}" presName="spaceRect" presStyleCnt="0"/>
      <dgm:spPr/>
    </dgm:pt>
    <dgm:pt modelId="{BFEE2A51-F1B1-4765-A47D-25DB6A39AB3B}" type="pres">
      <dgm:prSet presAssocID="{0E931B69-DFE9-4F40-8A87-8F520997D715}" presName="parTx" presStyleLbl="revTx" presStyleIdx="1" presStyleCnt="3">
        <dgm:presLayoutVars>
          <dgm:chMax val="0"/>
          <dgm:chPref val="0"/>
        </dgm:presLayoutVars>
      </dgm:prSet>
      <dgm:spPr/>
    </dgm:pt>
    <dgm:pt modelId="{4CDF7281-2BA1-4F51-B3CC-37F9B98E6781}" type="pres">
      <dgm:prSet presAssocID="{493389FE-371E-42B5-B2D9-9913D57CAF6A}" presName="sibTrans" presStyleCnt="0"/>
      <dgm:spPr/>
    </dgm:pt>
    <dgm:pt modelId="{0AB0D14E-CC6F-4C8B-B2EC-84E075DC7947}" type="pres">
      <dgm:prSet presAssocID="{678E914A-4595-4B13-B5E9-3219118576B0}" presName="compNode" presStyleCnt="0"/>
      <dgm:spPr/>
    </dgm:pt>
    <dgm:pt modelId="{506C522F-18C6-4069-994B-AB6462C7759A}" type="pres">
      <dgm:prSet presAssocID="{678E914A-4595-4B13-B5E9-3219118576B0}" presName="bgRect" presStyleLbl="bgShp" presStyleIdx="2" presStyleCnt="3"/>
      <dgm:spPr/>
    </dgm:pt>
    <dgm:pt modelId="{48607EA4-34A1-4DF9-8AB9-CC5E5A4AF80C}" type="pres">
      <dgm:prSet presAssocID="{678E914A-4595-4B13-B5E9-3219118576B0}" presName="iconRect" presStyleLbl="node1" presStyleIdx="2" presStyleCnt="3"/>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dgm:spPr>
      <dgm:extLst>
        <a:ext uri="{E40237B7-FDA0-4F09-8148-C483321AD2D9}">
          <dgm14:cNvPr xmlns:dgm14="http://schemas.microsoft.com/office/drawing/2010/diagram" id="0" name="" descr="Bed"/>
        </a:ext>
      </dgm:extLst>
    </dgm:pt>
    <dgm:pt modelId="{D4A98423-EACA-4E28-9D4A-F3C7AD3A4309}" type="pres">
      <dgm:prSet presAssocID="{678E914A-4595-4B13-B5E9-3219118576B0}" presName="spaceRect" presStyleCnt="0"/>
      <dgm:spPr/>
    </dgm:pt>
    <dgm:pt modelId="{3D23354E-D597-4D6E-8BED-FCEF3D869F8D}" type="pres">
      <dgm:prSet presAssocID="{678E914A-4595-4B13-B5E9-3219118576B0}" presName="parTx" presStyleLbl="revTx" presStyleIdx="2" presStyleCnt="3">
        <dgm:presLayoutVars>
          <dgm:chMax val="0"/>
          <dgm:chPref val="0"/>
        </dgm:presLayoutVars>
      </dgm:prSet>
      <dgm:spPr/>
    </dgm:pt>
  </dgm:ptLst>
  <dgm:cxnLst>
    <dgm:cxn modelId="{0A1D2D0F-7677-4169-AE36-62927B947535}" type="presOf" srcId="{073A5653-1E7A-4912-A810-1715A60FFA00}" destId="{4BF965F3-A1D4-4411-9F48-8A7C10724897}" srcOrd="0" destOrd="0" presId="urn:microsoft.com/office/officeart/2018/2/layout/IconVerticalSolidList"/>
    <dgm:cxn modelId="{8347CE1B-2E74-438B-A784-3B0737789F75}" srcId="{073A5653-1E7A-4912-A810-1715A60FFA00}" destId="{678E914A-4595-4B13-B5E9-3219118576B0}" srcOrd="2" destOrd="0" parTransId="{0E7A6AB6-62C0-4453-A8E6-F60E2CFD020E}" sibTransId="{806CA701-7009-419A-B5D3-25955D9BE714}"/>
    <dgm:cxn modelId="{4EB09F1E-9DE6-4DE4-AF22-BE70FC00D9C1}" type="presOf" srcId="{72D54362-D47E-4E7E-BAB7-22D86B4718FE}" destId="{FD08C73E-98CD-415A-8D14-42BD535CF92A}" srcOrd="0" destOrd="0" presId="urn:microsoft.com/office/officeart/2018/2/layout/IconVerticalSolidList"/>
    <dgm:cxn modelId="{160DCC80-6B69-4E4C-B712-416A61E3A356}" srcId="{073A5653-1E7A-4912-A810-1715A60FFA00}" destId="{72D54362-D47E-4E7E-BAB7-22D86B4718FE}" srcOrd="0" destOrd="0" parTransId="{0F961324-FD85-4734-9B91-68A4D438392F}" sibTransId="{02BA9AFC-ED05-427A-8D7B-721C8372EC67}"/>
    <dgm:cxn modelId="{6B01D89F-E1BC-4640-BE83-C0604D401DFE}" srcId="{073A5653-1E7A-4912-A810-1715A60FFA00}" destId="{0E931B69-DFE9-4F40-8A87-8F520997D715}" srcOrd="1" destOrd="0" parTransId="{5B350322-156B-4545-A3EC-3396D50E9F47}" sibTransId="{493389FE-371E-42B5-B2D9-9913D57CAF6A}"/>
    <dgm:cxn modelId="{3141E9BC-691E-4D35-8BD9-EE49B58212CB}" type="presOf" srcId="{678E914A-4595-4B13-B5E9-3219118576B0}" destId="{3D23354E-D597-4D6E-8BED-FCEF3D869F8D}" srcOrd="0" destOrd="0" presId="urn:microsoft.com/office/officeart/2018/2/layout/IconVerticalSolidList"/>
    <dgm:cxn modelId="{DA184CEB-311C-46D3-9EF8-0B813AA70B27}" type="presOf" srcId="{0E931B69-DFE9-4F40-8A87-8F520997D715}" destId="{BFEE2A51-F1B1-4765-A47D-25DB6A39AB3B}" srcOrd="0" destOrd="0" presId="urn:microsoft.com/office/officeart/2018/2/layout/IconVerticalSolidList"/>
    <dgm:cxn modelId="{687DDD51-8A2B-4152-9DBF-1C67D65F2DB3}" type="presParOf" srcId="{4BF965F3-A1D4-4411-9F48-8A7C10724897}" destId="{58E32F89-96D5-46B0-9944-2BAB249079A2}" srcOrd="0" destOrd="0" presId="urn:microsoft.com/office/officeart/2018/2/layout/IconVerticalSolidList"/>
    <dgm:cxn modelId="{7A44B9C9-FE78-4CCF-9134-51C1E39932FF}" type="presParOf" srcId="{58E32F89-96D5-46B0-9944-2BAB249079A2}" destId="{EE0EEB40-14B5-4C09-ADB8-655B88D52332}" srcOrd="0" destOrd="0" presId="urn:microsoft.com/office/officeart/2018/2/layout/IconVerticalSolidList"/>
    <dgm:cxn modelId="{C23C0322-E581-4C03-BC39-8628A3199D3E}" type="presParOf" srcId="{58E32F89-96D5-46B0-9944-2BAB249079A2}" destId="{BF055DAA-C3C3-4BCB-A173-5426B98A1CFA}" srcOrd="1" destOrd="0" presId="urn:microsoft.com/office/officeart/2018/2/layout/IconVerticalSolidList"/>
    <dgm:cxn modelId="{B1F7DFDD-9D9A-4B44-93E6-984EDEAA0515}" type="presParOf" srcId="{58E32F89-96D5-46B0-9944-2BAB249079A2}" destId="{3BEE7884-EEE5-4A83-8CB2-15E31EE0482E}" srcOrd="2" destOrd="0" presId="urn:microsoft.com/office/officeart/2018/2/layout/IconVerticalSolidList"/>
    <dgm:cxn modelId="{CCA94A5D-104C-47EF-86D7-C41D4AED0852}" type="presParOf" srcId="{58E32F89-96D5-46B0-9944-2BAB249079A2}" destId="{FD08C73E-98CD-415A-8D14-42BD535CF92A}" srcOrd="3" destOrd="0" presId="urn:microsoft.com/office/officeart/2018/2/layout/IconVerticalSolidList"/>
    <dgm:cxn modelId="{8A05BFC0-AFCE-4BD1-B948-490590AEA93A}" type="presParOf" srcId="{4BF965F3-A1D4-4411-9F48-8A7C10724897}" destId="{450248F2-1AE8-46F0-8CE7-2AFB5A5CD3D9}" srcOrd="1" destOrd="0" presId="urn:microsoft.com/office/officeart/2018/2/layout/IconVerticalSolidList"/>
    <dgm:cxn modelId="{C11E2614-BABB-490F-BF0B-485498521324}" type="presParOf" srcId="{4BF965F3-A1D4-4411-9F48-8A7C10724897}" destId="{7AA50F74-74F0-427A-AA7A-0649D18F579A}" srcOrd="2" destOrd="0" presId="urn:microsoft.com/office/officeart/2018/2/layout/IconVerticalSolidList"/>
    <dgm:cxn modelId="{A11EF5CA-36E3-4516-A176-26352B0F0515}" type="presParOf" srcId="{7AA50F74-74F0-427A-AA7A-0649D18F579A}" destId="{581033B4-212D-4DE1-8FAC-1A35DA14E6E2}" srcOrd="0" destOrd="0" presId="urn:microsoft.com/office/officeart/2018/2/layout/IconVerticalSolidList"/>
    <dgm:cxn modelId="{B4BB39D7-D03C-444E-AAE6-1F1AFF03E50E}" type="presParOf" srcId="{7AA50F74-74F0-427A-AA7A-0649D18F579A}" destId="{DA84AB87-76F4-4CFC-897B-EB3C7A836F87}" srcOrd="1" destOrd="0" presId="urn:microsoft.com/office/officeart/2018/2/layout/IconVerticalSolidList"/>
    <dgm:cxn modelId="{4824BF31-325C-462D-808A-9D57C4F8CF95}" type="presParOf" srcId="{7AA50F74-74F0-427A-AA7A-0649D18F579A}" destId="{06B97C66-1B59-4262-964D-68D8A5D0EE65}" srcOrd="2" destOrd="0" presId="urn:microsoft.com/office/officeart/2018/2/layout/IconVerticalSolidList"/>
    <dgm:cxn modelId="{A50D387F-2F4A-4E73-9A0D-425431EDE352}" type="presParOf" srcId="{7AA50F74-74F0-427A-AA7A-0649D18F579A}" destId="{BFEE2A51-F1B1-4765-A47D-25DB6A39AB3B}" srcOrd="3" destOrd="0" presId="urn:microsoft.com/office/officeart/2018/2/layout/IconVerticalSolidList"/>
    <dgm:cxn modelId="{CF436042-EFF5-4375-A7AE-11F9A6391144}" type="presParOf" srcId="{4BF965F3-A1D4-4411-9F48-8A7C10724897}" destId="{4CDF7281-2BA1-4F51-B3CC-37F9B98E6781}" srcOrd="3" destOrd="0" presId="urn:microsoft.com/office/officeart/2018/2/layout/IconVerticalSolidList"/>
    <dgm:cxn modelId="{FB3AD70F-84A3-443F-9C33-DD4CAABF4B52}" type="presParOf" srcId="{4BF965F3-A1D4-4411-9F48-8A7C10724897}" destId="{0AB0D14E-CC6F-4C8B-B2EC-84E075DC7947}" srcOrd="4" destOrd="0" presId="urn:microsoft.com/office/officeart/2018/2/layout/IconVerticalSolidList"/>
    <dgm:cxn modelId="{94460371-E473-48F8-AD35-6392A29F6008}" type="presParOf" srcId="{0AB0D14E-CC6F-4C8B-B2EC-84E075DC7947}" destId="{506C522F-18C6-4069-994B-AB6462C7759A}" srcOrd="0" destOrd="0" presId="urn:microsoft.com/office/officeart/2018/2/layout/IconVerticalSolidList"/>
    <dgm:cxn modelId="{1BFA58C4-D8F9-4B10-8FAE-B78A62A57D30}" type="presParOf" srcId="{0AB0D14E-CC6F-4C8B-B2EC-84E075DC7947}" destId="{48607EA4-34A1-4DF9-8AB9-CC5E5A4AF80C}" srcOrd="1" destOrd="0" presId="urn:microsoft.com/office/officeart/2018/2/layout/IconVerticalSolidList"/>
    <dgm:cxn modelId="{DDB17166-FD25-4B1A-AEA9-07B0357FD109}" type="presParOf" srcId="{0AB0D14E-CC6F-4C8B-B2EC-84E075DC7947}" destId="{D4A98423-EACA-4E28-9D4A-F3C7AD3A4309}" srcOrd="2" destOrd="0" presId="urn:microsoft.com/office/officeart/2018/2/layout/IconVerticalSolidList"/>
    <dgm:cxn modelId="{0D4BDF82-1B78-4AA1-8DA3-ED6DC0007A6B}" type="presParOf" srcId="{0AB0D14E-CC6F-4C8B-B2EC-84E075DC7947}" destId="{3D23354E-D597-4D6E-8BED-FCEF3D869F8D}"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613F96E-F47A-4E3C-97EF-D6B072743799}">
      <dsp:nvSpPr>
        <dsp:cNvPr id="0" name=""/>
        <dsp:cNvSpPr/>
      </dsp:nvSpPr>
      <dsp:spPr>
        <a:xfrm>
          <a:off x="0" y="3278450"/>
          <a:ext cx="13148395" cy="1559025"/>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l" defTabSz="2889250">
            <a:lnSpc>
              <a:spcPct val="90000"/>
            </a:lnSpc>
            <a:spcBef>
              <a:spcPct val="0"/>
            </a:spcBef>
            <a:spcAft>
              <a:spcPct val="35000"/>
            </a:spcAft>
            <a:buNone/>
          </a:pPr>
          <a:r>
            <a:rPr lang="en-GB" sz="6500" kern="1200"/>
            <a:t>your local authority</a:t>
          </a:r>
          <a:endParaRPr lang="en-US" sz="6500" kern="1200"/>
        </a:p>
      </dsp:txBody>
      <dsp:txXfrm>
        <a:off x="76105" y="3354555"/>
        <a:ext cx="12996185" cy="1406815"/>
      </dsp:txXfrm>
    </dsp:sp>
    <dsp:sp modelId="{C251247E-D83E-4C3C-A1EE-FE294C453602}">
      <dsp:nvSpPr>
        <dsp:cNvPr id="0" name=""/>
        <dsp:cNvSpPr/>
      </dsp:nvSpPr>
      <dsp:spPr>
        <a:xfrm>
          <a:off x="0" y="5024675"/>
          <a:ext cx="13148395" cy="1559025"/>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l" defTabSz="2889250">
            <a:lnSpc>
              <a:spcPct val="90000"/>
            </a:lnSpc>
            <a:spcBef>
              <a:spcPct val="0"/>
            </a:spcBef>
            <a:spcAft>
              <a:spcPct val="35000"/>
            </a:spcAft>
            <a:buNone/>
          </a:pPr>
          <a:r>
            <a:rPr lang="en-GB" sz="6500" kern="1200"/>
            <a:t>your housing association</a:t>
          </a:r>
          <a:endParaRPr lang="en-US" sz="6500" kern="1200"/>
        </a:p>
      </dsp:txBody>
      <dsp:txXfrm>
        <a:off x="76105" y="5100780"/>
        <a:ext cx="12996185" cy="140681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E0EEB40-14B5-4C09-ADB8-655B88D52332}">
      <dsp:nvSpPr>
        <dsp:cNvPr id="0" name=""/>
        <dsp:cNvSpPr/>
      </dsp:nvSpPr>
      <dsp:spPr>
        <a:xfrm>
          <a:off x="0" y="905"/>
          <a:ext cx="17338676" cy="2119475"/>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BF055DAA-C3C3-4BCB-A173-5426B98A1CFA}">
      <dsp:nvSpPr>
        <dsp:cNvPr id="0" name=""/>
        <dsp:cNvSpPr/>
      </dsp:nvSpPr>
      <dsp:spPr>
        <a:xfrm>
          <a:off x="641141" y="477787"/>
          <a:ext cx="1165711" cy="1165711"/>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FD08C73E-98CD-415A-8D14-42BD535CF92A}">
      <dsp:nvSpPr>
        <dsp:cNvPr id="0" name=""/>
        <dsp:cNvSpPr/>
      </dsp:nvSpPr>
      <dsp:spPr>
        <a:xfrm>
          <a:off x="2447993" y="905"/>
          <a:ext cx="14890682" cy="211947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24311" tIns="224311" rIns="224311" bIns="224311" numCol="1" spcCol="1270" anchor="ctr" anchorCtr="0">
          <a:noAutofit/>
        </a:bodyPr>
        <a:lstStyle/>
        <a:p>
          <a:pPr marL="0" lvl="0" indent="0" algn="l" defTabSz="1600200">
            <a:lnSpc>
              <a:spcPct val="90000"/>
            </a:lnSpc>
            <a:spcBef>
              <a:spcPct val="0"/>
            </a:spcBef>
            <a:spcAft>
              <a:spcPct val="35000"/>
            </a:spcAft>
            <a:buNone/>
          </a:pPr>
          <a:r>
            <a:rPr lang="en-GB" sz="3600" kern="1200">
              <a:solidFill>
                <a:schemeClr val="bg1"/>
              </a:solidFill>
            </a:rPr>
            <a:t>If waiting for a suitable property through a housing register is not an option and home condition considered to be so unsuitable that its unreasonable to continue to reside -  homeless application is an option. </a:t>
          </a:r>
          <a:endParaRPr lang="en-US" sz="3600" kern="1200">
            <a:solidFill>
              <a:schemeClr val="bg1"/>
            </a:solidFill>
          </a:endParaRPr>
        </a:p>
      </dsp:txBody>
      <dsp:txXfrm>
        <a:off x="2447993" y="905"/>
        <a:ext cx="14890682" cy="2119475"/>
      </dsp:txXfrm>
    </dsp:sp>
    <dsp:sp modelId="{581033B4-212D-4DE1-8FAC-1A35DA14E6E2}">
      <dsp:nvSpPr>
        <dsp:cNvPr id="0" name=""/>
        <dsp:cNvSpPr/>
      </dsp:nvSpPr>
      <dsp:spPr>
        <a:xfrm>
          <a:off x="0" y="2650249"/>
          <a:ext cx="17338676" cy="2119475"/>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A84AB87-76F4-4CFC-897B-EB3C7A836F87}">
      <dsp:nvSpPr>
        <dsp:cNvPr id="0" name=""/>
        <dsp:cNvSpPr/>
      </dsp:nvSpPr>
      <dsp:spPr>
        <a:xfrm>
          <a:off x="641141" y="3127131"/>
          <a:ext cx="1165711" cy="1165711"/>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BFEE2A51-F1B1-4765-A47D-25DB6A39AB3B}">
      <dsp:nvSpPr>
        <dsp:cNvPr id="0" name=""/>
        <dsp:cNvSpPr/>
      </dsp:nvSpPr>
      <dsp:spPr>
        <a:xfrm>
          <a:off x="2447993" y="2650249"/>
          <a:ext cx="14890682" cy="211947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24311" tIns="224311" rIns="224311" bIns="224311" numCol="1" spcCol="1270" anchor="ctr" anchorCtr="0">
          <a:noAutofit/>
        </a:bodyPr>
        <a:lstStyle/>
        <a:p>
          <a:pPr marL="0" lvl="0" indent="0" algn="l" defTabSz="1600200">
            <a:lnSpc>
              <a:spcPct val="90000"/>
            </a:lnSpc>
            <a:spcBef>
              <a:spcPct val="0"/>
            </a:spcBef>
            <a:spcAft>
              <a:spcPct val="35000"/>
            </a:spcAft>
            <a:buNone/>
          </a:pPr>
          <a:r>
            <a:rPr lang="en-GB" sz="3600" kern="1200">
              <a:solidFill>
                <a:schemeClr val="bg1"/>
              </a:solidFill>
            </a:rPr>
            <a:t>If eligible for housing assistance, you can approach local authority and make online/in person Homeless application.</a:t>
          </a:r>
          <a:endParaRPr lang="en-US" sz="3600" kern="1200">
            <a:solidFill>
              <a:schemeClr val="bg1"/>
            </a:solidFill>
          </a:endParaRPr>
        </a:p>
      </dsp:txBody>
      <dsp:txXfrm>
        <a:off x="2447993" y="2650249"/>
        <a:ext cx="14890682" cy="2119475"/>
      </dsp:txXfrm>
    </dsp:sp>
    <dsp:sp modelId="{506C522F-18C6-4069-994B-AB6462C7759A}">
      <dsp:nvSpPr>
        <dsp:cNvPr id="0" name=""/>
        <dsp:cNvSpPr/>
      </dsp:nvSpPr>
      <dsp:spPr>
        <a:xfrm>
          <a:off x="0" y="5299593"/>
          <a:ext cx="17338676" cy="2119475"/>
        </a:xfrm>
        <a:prstGeom prst="roundRect">
          <a:avLst>
            <a:gd name="adj" fmla="val 10000"/>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48607EA4-34A1-4DF9-8AB9-CC5E5A4AF80C}">
      <dsp:nvSpPr>
        <dsp:cNvPr id="0" name=""/>
        <dsp:cNvSpPr/>
      </dsp:nvSpPr>
      <dsp:spPr>
        <a:xfrm>
          <a:off x="641141" y="5776475"/>
          <a:ext cx="1165711" cy="1165711"/>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3D23354E-D597-4D6E-8BED-FCEF3D869F8D}">
      <dsp:nvSpPr>
        <dsp:cNvPr id="0" name=""/>
        <dsp:cNvSpPr/>
      </dsp:nvSpPr>
      <dsp:spPr>
        <a:xfrm>
          <a:off x="2447993" y="5299593"/>
          <a:ext cx="14890682" cy="211947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24311" tIns="224311" rIns="224311" bIns="224311" numCol="1" spcCol="1270" anchor="ctr" anchorCtr="0">
          <a:noAutofit/>
        </a:bodyPr>
        <a:lstStyle/>
        <a:p>
          <a:pPr marL="0" lvl="0" indent="0" algn="l" defTabSz="1600200">
            <a:lnSpc>
              <a:spcPct val="90000"/>
            </a:lnSpc>
            <a:spcBef>
              <a:spcPct val="0"/>
            </a:spcBef>
            <a:spcAft>
              <a:spcPct val="35000"/>
            </a:spcAft>
            <a:buNone/>
          </a:pPr>
          <a:r>
            <a:rPr lang="en-GB" sz="3600" kern="1200">
              <a:solidFill>
                <a:schemeClr val="bg1"/>
              </a:solidFill>
            </a:rPr>
            <a:t>At the same time you will need to request temporary accommodation to be provided</a:t>
          </a:r>
          <a:r>
            <a:rPr lang="en-GB" sz="2500" kern="1200"/>
            <a:t>. </a:t>
          </a:r>
          <a:endParaRPr lang="en-US" sz="2500" kern="1200"/>
        </a:p>
      </dsp:txBody>
      <dsp:txXfrm>
        <a:off x="2447993" y="5299593"/>
        <a:ext cx="14890682" cy="2119475"/>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538B1C55-0AEC-4C50-AF87-8B91531E9399}"/>
              </a:ext>
            </a:extLst>
          </p:cNvPr>
          <p:cNvSpPr>
            <a:spLocks noGrp="1"/>
          </p:cNvSpPr>
          <p:nvPr>
            <p:ph type="hdr" sz="quarter"/>
          </p:nvPr>
        </p:nvSpPr>
        <p:spPr>
          <a:xfrm>
            <a:off x="0" y="0"/>
            <a:ext cx="8712200" cy="566738"/>
          </a:xfrm>
          <a:prstGeom prst="rect">
            <a:avLst/>
          </a:prstGeom>
        </p:spPr>
        <p:txBody>
          <a:bodyPr vert="horz" lIns="91440" tIns="45720" rIns="91440" bIns="45720" rtlCol="0"/>
          <a:lstStyle>
            <a:lvl1pPr algn="l">
              <a:defRPr sz="1200"/>
            </a:lvl1pPr>
          </a:lstStyle>
          <a:p>
            <a:endParaRPr lang="en-GB"/>
          </a:p>
        </p:txBody>
      </p:sp>
      <p:sp>
        <p:nvSpPr>
          <p:cNvPr id="3" name="Date Placeholder 2">
            <a:extLst>
              <a:ext uri="{FF2B5EF4-FFF2-40B4-BE49-F238E27FC236}">
                <a16:creationId xmlns:a16="http://schemas.microsoft.com/office/drawing/2014/main" id="{34E01C63-CB9C-49B1-91E6-C9609C498C83}"/>
              </a:ext>
            </a:extLst>
          </p:cNvPr>
          <p:cNvSpPr>
            <a:spLocks noGrp="1"/>
          </p:cNvSpPr>
          <p:nvPr>
            <p:ph type="dt" sz="quarter" idx="1"/>
          </p:nvPr>
        </p:nvSpPr>
        <p:spPr>
          <a:xfrm>
            <a:off x="11387138" y="0"/>
            <a:ext cx="8712200" cy="566738"/>
          </a:xfrm>
          <a:prstGeom prst="rect">
            <a:avLst/>
          </a:prstGeom>
        </p:spPr>
        <p:txBody>
          <a:bodyPr vert="horz" lIns="91440" tIns="45720" rIns="91440" bIns="45720" rtlCol="0"/>
          <a:lstStyle>
            <a:lvl1pPr algn="r">
              <a:defRPr sz="1200"/>
            </a:lvl1pPr>
          </a:lstStyle>
          <a:p>
            <a:fld id="{9C67814A-CF8F-452C-B1FE-C60EE4877E03}" type="datetime1">
              <a:rPr lang="en-GB" smtClean="0"/>
              <a:t>21/11/2025</a:t>
            </a:fld>
            <a:endParaRPr lang="en-GB"/>
          </a:p>
        </p:txBody>
      </p:sp>
      <p:sp>
        <p:nvSpPr>
          <p:cNvPr id="4" name="Footer Placeholder 3">
            <a:extLst>
              <a:ext uri="{FF2B5EF4-FFF2-40B4-BE49-F238E27FC236}">
                <a16:creationId xmlns:a16="http://schemas.microsoft.com/office/drawing/2014/main" id="{E049B706-4312-4447-ACE4-E9DE1C82428A}"/>
              </a:ext>
            </a:extLst>
          </p:cNvPr>
          <p:cNvSpPr>
            <a:spLocks noGrp="1"/>
          </p:cNvSpPr>
          <p:nvPr>
            <p:ph type="ftr" sz="quarter" idx="2"/>
          </p:nvPr>
        </p:nvSpPr>
        <p:spPr>
          <a:xfrm>
            <a:off x="0" y="10742613"/>
            <a:ext cx="8712200" cy="566737"/>
          </a:xfrm>
          <a:prstGeom prst="rect">
            <a:avLst/>
          </a:prstGeom>
        </p:spPr>
        <p:txBody>
          <a:bodyPr vert="horz" lIns="91440" tIns="45720" rIns="91440" bIns="45720" rtlCol="0" anchor="b"/>
          <a:lstStyle>
            <a:lvl1pPr algn="l">
              <a:defRPr sz="1200"/>
            </a:lvl1pPr>
          </a:lstStyle>
          <a:p>
            <a:endParaRPr lang="en-GB"/>
          </a:p>
        </p:txBody>
      </p:sp>
      <p:sp>
        <p:nvSpPr>
          <p:cNvPr id="5" name="Slide Number Placeholder 4">
            <a:extLst>
              <a:ext uri="{FF2B5EF4-FFF2-40B4-BE49-F238E27FC236}">
                <a16:creationId xmlns:a16="http://schemas.microsoft.com/office/drawing/2014/main" id="{C9A54412-0E96-4781-BD68-3647E918A21E}"/>
              </a:ext>
            </a:extLst>
          </p:cNvPr>
          <p:cNvSpPr>
            <a:spLocks noGrp="1"/>
          </p:cNvSpPr>
          <p:nvPr>
            <p:ph type="sldNum" sz="quarter" idx="3"/>
          </p:nvPr>
        </p:nvSpPr>
        <p:spPr>
          <a:xfrm>
            <a:off x="11387138" y="10742613"/>
            <a:ext cx="8712200" cy="566737"/>
          </a:xfrm>
          <a:prstGeom prst="rect">
            <a:avLst/>
          </a:prstGeom>
        </p:spPr>
        <p:txBody>
          <a:bodyPr vert="horz" lIns="91440" tIns="45720" rIns="91440" bIns="45720" rtlCol="0" anchor="b"/>
          <a:lstStyle>
            <a:lvl1pPr algn="r">
              <a:defRPr sz="1200"/>
            </a:lvl1pPr>
          </a:lstStyle>
          <a:p>
            <a:fld id="{F1E5FF4C-10F7-4528-80C9-570130DF493B}" type="slidenum">
              <a:rPr lang="en-GB" smtClean="0"/>
              <a:t>‹#›</a:t>
            </a:fld>
            <a:endParaRPr lang="en-GB"/>
          </a:p>
        </p:txBody>
      </p:sp>
    </p:spTree>
    <p:extLst>
      <p:ext uri="{BB962C8B-B14F-4D97-AF65-F5344CB8AC3E}">
        <p14:creationId xmlns:p14="http://schemas.microsoft.com/office/powerpoint/2010/main" val="2065581522"/>
      </p:ext>
    </p:extLst>
  </p:cSld>
  <p:clrMap bg1="lt1" tx1="dk1" bg2="lt2" tx2="dk2" accent1="accent1" accent2="accent2" accent3="accent3" accent4="accent4" accent5="accent5" accent6="accent6" hlink="hlink" folHlink="folHlink"/>
  <p:hf ftr="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8712200" cy="56673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11387138" y="0"/>
            <a:ext cx="8712200" cy="566738"/>
          </a:xfrm>
          <a:prstGeom prst="rect">
            <a:avLst/>
          </a:prstGeom>
        </p:spPr>
        <p:txBody>
          <a:bodyPr vert="horz" lIns="91440" tIns="45720" rIns="91440" bIns="45720" rtlCol="0"/>
          <a:lstStyle>
            <a:lvl1pPr algn="r">
              <a:defRPr sz="1200"/>
            </a:lvl1pPr>
          </a:lstStyle>
          <a:p>
            <a:fld id="{AA02ECEF-5DCB-4B43-95FA-C9171C80A893}" type="datetime1">
              <a:rPr lang="en-GB" smtClean="0"/>
              <a:t>21/11/2025</a:t>
            </a:fld>
            <a:endParaRPr lang="en-GB"/>
          </a:p>
        </p:txBody>
      </p:sp>
      <p:sp>
        <p:nvSpPr>
          <p:cNvPr id="4" name="Slide Image Placeholder 3"/>
          <p:cNvSpPr>
            <a:spLocks noGrp="1" noRot="1" noChangeAspect="1"/>
          </p:cNvSpPr>
          <p:nvPr>
            <p:ph type="sldImg" idx="2"/>
          </p:nvPr>
        </p:nvSpPr>
        <p:spPr>
          <a:xfrm>
            <a:off x="6659563" y="1414463"/>
            <a:ext cx="6784975" cy="381635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2009775" y="5441950"/>
            <a:ext cx="16084550" cy="4454525"/>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10742613"/>
            <a:ext cx="8712200" cy="56673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11387138" y="10742613"/>
            <a:ext cx="8712200" cy="566737"/>
          </a:xfrm>
          <a:prstGeom prst="rect">
            <a:avLst/>
          </a:prstGeom>
        </p:spPr>
        <p:txBody>
          <a:bodyPr vert="horz" lIns="91440" tIns="45720" rIns="91440" bIns="45720" rtlCol="0" anchor="b"/>
          <a:lstStyle>
            <a:lvl1pPr algn="r">
              <a:defRPr sz="1200"/>
            </a:lvl1pPr>
          </a:lstStyle>
          <a:p>
            <a:fld id="{B1C3580C-0687-420D-817E-7C2BD359AB73}" type="slidenum">
              <a:rPr lang="en-GB" smtClean="0"/>
              <a:t>‹#›</a:t>
            </a:fld>
            <a:endParaRPr lang="en-GB"/>
          </a:p>
        </p:txBody>
      </p:sp>
    </p:spTree>
    <p:extLst>
      <p:ext uri="{BB962C8B-B14F-4D97-AF65-F5344CB8AC3E}">
        <p14:creationId xmlns:p14="http://schemas.microsoft.com/office/powerpoint/2010/main" val="1915785058"/>
      </p:ext>
    </p:extLst>
  </p:cSld>
  <p:clrMap bg1="lt1" tx1="dk1" bg2="lt2" tx2="dk2" accent1="accent1" accent2="accent2" accent3="accent3" accent4="accent4" accent5="accent5" accent6="accent6" hlink="hlink" folHlink="folHlink"/>
  <p:hf ftr="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3" Type="http://schemas.openxmlformats.org/officeDocument/2006/relationships/hyperlink" Target="https://england.shelter.org.uk/housing_advice/homelessness/housing_suitability_reviews" TargetMode="External"/><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3" Type="http://schemas.openxmlformats.org/officeDocument/2006/relationships/hyperlink" Target="https://hackney.gov.uk/housing-register" TargetMode="External"/><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ea typeface="Calibri"/>
                <a:cs typeface="Calibri"/>
              </a:rPr>
              <a:t>Introduce yourselves, names, team and role. Thank everyone for joining today.</a:t>
            </a:r>
          </a:p>
          <a:p>
            <a:endParaRPr lang="en-US">
              <a:ea typeface="Calibri"/>
              <a:cs typeface="Calibri"/>
            </a:endParaRPr>
          </a:p>
          <a:p>
            <a:r>
              <a:rPr lang="en-US">
                <a:ea typeface="Calibri"/>
                <a:cs typeface="Calibri"/>
              </a:rPr>
              <a:t>The workshop will last for 1 hour with a 5 minute break in the middle and time for questions at the end. We ask that you refrain from sharing personal details about your own circumstances throughout the workshop so that identities can be protected.</a:t>
            </a:r>
          </a:p>
          <a:p>
            <a:endParaRPr lang="en-US">
              <a:ea typeface="Calibri"/>
              <a:cs typeface="Calibri"/>
            </a:endParaRPr>
          </a:p>
          <a:p>
            <a:r>
              <a:rPr lang="en-US">
                <a:ea typeface="Calibri"/>
                <a:cs typeface="Calibri"/>
              </a:rPr>
              <a:t>We anticipate that most of your questions will be answered throughout the workshop but please feel free to write down your questions on the post it notes provided. If your question still hasn't been answered, we can go through them at the end. </a:t>
            </a: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2</a:t>
            </a:fld>
            <a:endParaRPr lang="en-GB"/>
          </a:p>
        </p:txBody>
      </p:sp>
    </p:spTree>
    <p:extLst>
      <p:ext uri="{BB962C8B-B14F-4D97-AF65-F5344CB8AC3E}">
        <p14:creationId xmlns:p14="http://schemas.microsoft.com/office/powerpoint/2010/main" val="198710281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Bef>
                <a:spcPct val="30000"/>
              </a:spcBef>
              <a:spcAft>
                <a:spcPct val="0"/>
              </a:spcAft>
            </a:pPr>
            <a:r>
              <a:rPr lang="en-US"/>
              <a:t>Introductions:</a:t>
            </a:r>
          </a:p>
          <a:p>
            <a:pPr marL="171450" indent="-171450">
              <a:spcBef>
                <a:spcPct val="30000"/>
              </a:spcBef>
              <a:spcAft>
                <a:spcPct val="0"/>
              </a:spcAft>
              <a:buFont typeface="Calibri,Sans-Serif"/>
              <a:buChar char="-"/>
            </a:pPr>
            <a:r>
              <a:rPr lang="en-GB"/>
              <a:t>Introduce ourselves and our roles</a:t>
            </a:r>
            <a:endParaRPr lang="en-US"/>
          </a:p>
          <a:p>
            <a:pPr marL="171450" indent="-171450">
              <a:spcBef>
                <a:spcPct val="30000"/>
              </a:spcBef>
              <a:spcAft>
                <a:spcPct val="0"/>
              </a:spcAft>
              <a:buFont typeface="Calibri,Sans-Serif"/>
              <a:buChar char="-"/>
            </a:pPr>
            <a:r>
              <a:rPr lang="en-GB">
                <a:ea typeface="Calibri"/>
                <a:cs typeface="Calibri"/>
              </a:rPr>
              <a:t>Housekeeping – toilets, fire alarms, etc.</a:t>
            </a:r>
            <a:endParaRPr lang="en-GB"/>
          </a:p>
          <a:p>
            <a:pPr marL="171450" indent="-171450">
              <a:spcBef>
                <a:spcPct val="30000"/>
              </a:spcBef>
              <a:spcAft>
                <a:spcPct val="0"/>
              </a:spcAft>
              <a:buFont typeface="Calibri,Sans-Serif"/>
              <a:buChar char="-"/>
            </a:pPr>
            <a:r>
              <a:rPr lang="en-GB"/>
              <a:t>Training will last </a:t>
            </a:r>
            <a:r>
              <a:rPr lang="en-GB" b="1"/>
              <a:t>an hour and a half. </a:t>
            </a:r>
            <a:r>
              <a:rPr lang="en-GB"/>
              <a:t>Any breaks?</a:t>
            </a:r>
            <a:endParaRPr lang="en-GB">
              <a:ea typeface="Calibri" panose="020F0502020204030204"/>
              <a:cs typeface="Calibri" panose="020F0502020204030204"/>
            </a:endParaRPr>
          </a:p>
          <a:p>
            <a:pPr marL="171450" indent="-171450">
              <a:spcBef>
                <a:spcPct val="30000"/>
              </a:spcBef>
              <a:spcAft>
                <a:spcPct val="0"/>
              </a:spcAft>
              <a:buFont typeface="Calibri,Sans-Serif"/>
              <a:buChar char="-"/>
            </a:pPr>
            <a:r>
              <a:rPr lang="en-GB"/>
              <a:t>Intro into services in London</a:t>
            </a:r>
            <a:endParaRPr lang="en-GB">
              <a:cs typeface="Calibri"/>
            </a:endParaRPr>
          </a:p>
          <a:p>
            <a:pPr marL="171450" indent="-171450">
              <a:spcBef>
                <a:spcPct val="30000"/>
              </a:spcBef>
              <a:spcAft>
                <a:spcPct val="0"/>
              </a:spcAft>
              <a:buFont typeface="Calibri,Sans-Serif"/>
              <a:buChar char="-"/>
            </a:pPr>
            <a:r>
              <a:rPr lang="en-GB"/>
              <a:t>Encourage to ask questions throughout the session to make sure that workshop is most relevant to the audience. If training for other organisations, they can ask general questions but refrain from sharing confidential information.</a:t>
            </a:r>
            <a:endParaRPr lang="en-US"/>
          </a:p>
          <a:p>
            <a:pPr>
              <a:spcBef>
                <a:spcPct val="30000"/>
              </a:spcBef>
              <a:spcAft>
                <a:spcPct val="0"/>
              </a:spcAft>
            </a:pPr>
            <a:endParaRPr lang="en-US"/>
          </a:p>
          <a:p>
            <a:pPr>
              <a:spcBef>
                <a:spcPct val="30000"/>
              </a:spcBef>
              <a:spcAft>
                <a:spcPct val="0"/>
              </a:spcAft>
            </a:pPr>
            <a:r>
              <a:rPr lang="en-US"/>
              <a:t>Leading questions:</a:t>
            </a:r>
            <a:endParaRPr lang="en-US">
              <a:ea typeface="Calibri"/>
              <a:cs typeface="Calibri"/>
            </a:endParaRPr>
          </a:p>
          <a:p>
            <a:pPr marL="171450" indent="-171450">
              <a:spcBef>
                <a:spcPct val="30000"/>
              </a:spcBef>
              <a:spcAft>
                <a:spcPct val="0"/>
              </a:spcAft>
              <a:buFont typeface="Calibri,Sans-Serif"/>
              <a:buChar char="-"/>
            </a:pPr>
            <a:r>
              <a:rPr lang="en-GB"/>
              <a:t>What do you hope to get from the workshop today? - write down answers on </a:t>
            </a:r>
            <a:r>
              <a:rPr lang="en-GB" err="1"/>
              <a:t>post-it</a:t>
            </a:r>
            <a:r>
              <a:rPr lang="en-GB"/>
              <a:t> notes. If their questions don't get answered by the end of the workshop, we will have time at the end to answer them too</a:t>
            </a:r>
            <a:endParaRPr lang="en-GB">
              <a:cs typeface="Calibri"/>
            </a:endParaRPr>
          </a:p>
          <a:p>
            <a:pPr marL="171450" indent="-171450">
              <a:spcBef>
                <a:spcPct val="30000"/>
              </a:spcBef>
              <a:spcAft>
                <a:spcPct val="0"/>
              </a:spcAft>
              <a:buFont typeface="Calibri,Sans-Serif"/>
              <a:buChar char="-"/>
            </a:pPr>
            <a:r>
              <a:rPr lang="en-GB"/>
              <a:t>How long have you been renting in Newham for? - this for service users only</a:t>
            </a:r>
            <a:endParaRPr lang="en-GB">
              <a:cs typeface="Calibri"/>
            </a:endParaRPr>
          </a:p>
          <a:p>
            <a:pPr marL="171450" indent="-171450">
              <a:spcBef>
                <a:spcPct val="30000"/>
              </a:spcBef>
              <a:spcAft>
                <a:spcPct val="0"/>
              </a:spcAft>
              <a:buFont typeface="Calibri,Sans-Serif"/>
              <a:buChar char="-"/>
            </a:pPr>
            <a:endParaRPr lang="en-GB">
              <a:cs typeface="Calibri"/>
            </a:endParaRPr>
          </a:p>
          <a:p>
            <a:pPr>
              <a:spcBef>
                <a:spcPct val="30000"/>
              </a:spcBef>
              <a:spcAft>
                <a:spcPct val="0"/>
              </a:spcAft>
            </a:pPr>
            <a:r>
              <a:rPr lang="en-GB">
                <a:cs typeface="Calibri"/>
              </a:rPr>
              <a:t>For online:</a:t>
            </a:r>
            <a:endParaRPr lang="en-GB">
              <a:ea typeface="Calibri"/>
              <a:cs typeface="Calibri"/>
            </a:endParaRPr>
          </a:p>
          <a:p>
            <a:pPr marL="171450" indent="-171450">
              <a:spcBef>
                <a:spcPct val="30000"/>
              </a:spcBef>
              <a:spcAft>
                <a:spcPct val="0"/>
              </a:spcAft>
              <a:buFont typeface="Calibri"/>
              <a:buChar char="-"/>
            </a:pPr>
            <a:r>
              <a:rPr lang="en-GB" b="1">
                <a:cs typeface="Calibri"/>
              </a:rPr>
              <a:t>Ask them to write a question they want answered by the end of the workshop on the chat.</a:t>
            </a:r>
            <a:endParaRPr lang="en-GB" b="1">
              <a:ea typeface="Calibri"/>
              <a:cs typeface="Calibri"/>
            </a:endParaRP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3</a:t>
            </a:fld>
            <a:endParaRPr lang="en-GB"/>
          </a:p>
        </p:txBody>
      </p:sp>
    </p:spTree>
    <p:extLst>
      <p:ext uri="{BB962C8B-B14F-4D97-AF65-F5344CB8AC3E}">
        <p14:creationId xmlns:p14="http://schemas.microsoft.com/office/powerpoint/2010/main" val="313244600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ea typeface="Calibri"/>
                <a:cs typeface="Calibri"/>
              </a:rPr>
              <a:t>Ask the group to share their answers</a:t>
            </a: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5</a:t>
            </a:fld>
            <a:endParaRPr lang="en-GB"/>
          </a:p>
        </p:txBody>
      </p:sp>
    </p:spTree>
    <p:extLst>
      <p:ext uri="{BB962C8B-B14F-4D97-AF65-F5344CB8AC3E}">
        <p14:creationId xmlns:p14="http://schemas.microsoft.com/office/powerpoint/2010/main" val="246812201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Minor adaptations tend to cost under £1,000, the local authority may pay for the adaptations. But </a:t>
            </a:r>
            <a:endParaRPr lang="en-US"/>
          </a:p>
          <a:p>
            <a:pPr marL="171450" indent="-171450">
              <a:buFont typeface="Calibri"/>
              <a:buChar char="-"/>
            </a:pPr>
            <a:r>
              <a:rPr lang="en-GB"/>
              <a:t>will depend on your local authority</a:t>
            </a:r>
          </a:p>
          <a:p>
            <a:pPr marL="171450" indent="-171450">
              <a:buFont typeface="Calibri"/>
              <a:buChar char="-"/>
            </a:pPr>
            <a:r>
              <a:rPr lang="en-GB"/>
              <a:t>their available budget</a:t>
            </a:r>
            <a:endParaRPr lang="en-GB">
              <a:ea typeface="Calibri"/>
              <a:cs typeface="Calibri"/>
            </a:endParaRPr>
          </a:p>
          <a:p>
            <a:endParaRPr lang="en-GB"/>
          </a:p>
          <a:p>
            <a:r>
              <a:rPr lang="en-GB"/>
              <a:t>Generally funding is not means tested. The NHS are also able to make urgent minor adaptions as well as social care teams. If you are a tenant with a registered social landlord, adaptations can be provided quite quickly. You can request adaptations yourself or be referred by a family member, a care and support worker or your GP.</a:t>
            </a:r>
            <a:endParaRPr lang="en-GB">
              <a:ea typeface="Calibri"/>
              <a:cs typeface="Calibri"/>
            </a:endParaRPr>
          </a:p>
          <a:p>
            <a:endParaRPr lang="en-GB"/>
          </a:p>
          <a:p>
            <a:pPr marL="13970">
              <a:lnSpc>
                <a:spcPts val="2640"/>
              </a:lnSpc>
              <a:spcBef>
                <a:spcPts val="459"/>
              </a:spcBef>
              <a:spcAft>
                <a:spcPts val="600"/>
              </a:spcAft>
            </a:pPr>
            <a:r>
              <a:rPr lang="en-GB"/>
              <a:t>Examples of Minor Adaptations:</a:t>
            </a:r>
            <a:endParaRPr lang="en-US"/>
          </a:p>
          <a:p>
            <a:pPr marL="13970">
              <a:lnSpc>
                <a:spcPts val="2640"/>
              </a:lnSpc>
              <a:spcBef>
                <a:spcPts val="459"/>
              </a:spcBef>
              <a:spcAft>
                <a:spcPts val="600"/>
              </a:spcAft>
            </a:pPr>
            <a:endParaRPr lang="en-GB"/>
          </a:p>
          <a:p>
            <a:pPr marL="171450" indent="-171450">
              <a:spcBef>
                <a:spcPts val="459"/>
              </a:spcBef>
              <a:spcAft>
                <a:spcPts val="600"/>
              </a:spcAft>
              <a:buFont typeface="Calibri"/>
              <a:buChar char="-"/>
            </a:pPr>
            <a:r>
              <a:rPr lang="en-GB"/>
              <a:t>Grab Rails for stability inside and outside the property.</a:t>
            </a:r>
            <a:endParaRPr lang="en-US">
              <a:ea typeface="Calibri" panose="020F0502020204030204"/>
              <a:cs typeface="Calibri" panose="020F0502020204030204"/>
            </a:endParaRPr>
          </a:p>
          <a:p>
            <a:pPr marL="171450" indent="-171450">
              <a:spcBef>
                <a:spcPts val="459"/>
              </a:spcBef>
              <a:spcAft>
                <a:spcPts val="600"/>
              </a:spcAft>
              <a:buFont typeface="Calibri"/>
              <a:buChar char="-"/>
            </a:pPr>
            <a:r>
              <a:rPr lang="en-GB"/>
              <a:t>Half Steps to assist those struggling with front door thresholds.</a:t>
            </a:r>
            <a:endParaRPr lang="en-US">
              <a:ea typeface="Calibri" panose="020F0502020204030204"/>
              <a:cs typeface="Calibri" panose="020F0502020204030204"/>
            </a:endParaRPr>
          </a:p>
          <a:p>
            <a:pPr marL="171450" indent="-171450">
              <a:spcBef>
                <a:spcPts val="459"/>
              </a:spcBef>
              <a:spcAft>
                <a:spcPts val="600"/>
              </a:spcAft>
              <a:buFont typeface="Calibri"/>
              <a:buChar char="-"/>
            </a:pPr>
            <a:r>
              <a:rPr lang="en-GB"/>
              <a:t>Additional Stair Rails for extra stability on staircases.</a:t>
            </a:r>
            <a:endParaRPr lang="en-US">
              <a:ea typeface="Calibri" panose="020F0502020204030204"/>
              <a:cs typeface="Calibri" panose="020F0502020204030204"/>
            </a:endParaRPr>
          </a:p>
          <a:p>
            <a:pPr marL="171450" indent="-171450">
              <a:spcBef>
                <a:spcPts val="459"/>
              </a:spcBef>
              <a:spcAft>
                <a:spcPts val="600"/>
              </a:spcAft>
              <a:buFont typeface="Calibri"/>
              <a:buChar char="-"/>
            </a:pPr>
            <a:r>
              <a:rPr lang="en-GB"/>
              <a:t>Shower Seats to enhance safety during bathing.</a:t>
            </a:r>
            <a:endParaRPr lang="en-GB">
              <a:ea typeface="Calibri" panose="020F0502020204030204"/>
              <a:cs typeface="Calibri" panose="020F0502020204030204"/>
            </a:endParaRP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6</a:t>
            </a:fld>
            <a:endParaRPr lang="en-GB"/>
          </a:p>
        </p:txBody>
      </p:sp>
    </p:spTree>
    <p:extLst>
      <p:ext uri="{BB962C8B-B14F-4D97-AF65-F5344CB8AC3E}">
        <p14:creationId xmlns:p14="http://schemas.microsoft.com/office/powerpoint/2010/main" val="35050889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Major Adaptations tend to cost over £1,000. </a:t>
            </a:r>
          </a:p>
          <a:p>
            <a:endParaRPr lang="en-GB"/>
          </a:p>
          <a:p>
            <a:r>
              <a:rPr lang="en-GB"/>
              <a:t>If adaptations are not self-funded, then grants usually have to be applied for. For example, a Disabled Facilities Grant which we will explain more about later, usually from your local council, or a grant from charities such as Independence at Home. </a:t>
            </a:r>
            <a:endParaRPr lang="en-GB">
              <a:ea typeface="Calibri"/>
              <a:cs typeface="Calibri"/>
            </a:endParaRPr>
          </a:p>
          <a:p>
            <a:endParaRPr lang="en-GB"/>
          </a:p>
          <a:p>
            <a:r>
              <a:rPr lang="en-GB"/>
              <a:t>Adaptations typically require approval before work can commence</a:t>
            </a:r>
            <a:endParaRPr lang="en-GB">
              <a:ea typeface="Calibri"/>
              <a:cs typeface="Calibri"/>
            </a:endParaRPr>
          </a:p>
          <a:p>
            <a:endParaRPr lang="en-GB">
              <a:ea typeface="Calibri"/>
              <a:cs typeface="Calibri"/>
            </a:endParaRPr>
          </a:p>
          <a:p>
            <a:pPr marL="13970">
              <a:spcBef>
                <a:spcPts val="459"/>
              </a:spcBef>
              <a:spcAft>
                <a:spcPts val="600"/>
              </a:spcAft>
            </a:pPr>
            <a:r>
              <a:rPr lang="en-GB"/>
              <a:t>Examples of Major Works are:</a:t>
            </a:r>
            <a:endParaRPr lang="en-US"/>
          </a:p>
          <a:p>
            <a:pPr marL="13970">
              <a:spcBef>
                <a:spcPts val="459"/>
              </a:spcBef>
              <a:spcAft>
                <a:spcPts val="600"/>
              </a:spcAft>
            </a:pPr>
            <a:endParaRPr lang="en-GB"/>
          </a:p>
          <a:p>
            <a:pPr marL="171450" indent="-171450">
              <a:spcBef>
                <a:spcPts val="459"/>
              </a:spcBef>
              <a:spcAft>
                <a:spcPts val="600"/>
              </a:spcAft>
              <a:buFont typeface="Arial,Sans-Serif"/>
              <a:buChar char="•"/>
            </a:pPr>
            <a:r>
              <a:rPr lang="en-GB"/>
              <a:t>Wet Room - A fully adapted bathroom for ease of use.</a:t>
            </a:r>
            <a:endParaRPr lang="en-US"/>
          </a:p>
          <a:p>
            <a:pPr marL="171450" indent="-171450">
              <a:spcBef>
                <a:spcPts val="459"/>
              </a:spcBef>
              <a:spcAft>
                <a:spcPts val="600"/>
              </a:spcAft>
              <a:buFont typeface="Arial,Sans-Serif"/>
              <a:buChar char="•"/>
            </a:pPr>
            <a:r>
              <a:rPr lang="en-GB"/>
              <a:t>Widening Doorways - Enhance accessibility within the home.</a:t>
            </a:r>
            <a:endParaRPr lang="en-US"/>
          </a:p>
          <a:p>
            <a:pPr marL="171450" indent="-171450">
              <a:spcBef>
                <a:spcPts val="459"/>
              </a:spcBef>
              <a:spcAft>
                <a:spcPts val="600"/>
              </a:spcAft>
              <a:buFont typeface="Arial,Sans-Serif"/>
              <a:buChar char="•"/>
            </a:pPr>
            <a:r>
              <a:rPr lang="en-GB"/>
              <a:t>Lowering Worktops - Adaptations in the kitchen for improved access.</a:t>
            </a:r>
            <a:endParaRPr lang="en-GB">
              <a:ea typeface="Calibri"/>
              <a:cs typeface="Calibri"/>
            </a:endParaRPr>
          </a:p>
          <a:p>
            <a:endParaRPr lang="en-GB">
              <a:ea typeface="Calibri"/>
              <a:cs typeface="Calibri"/>
            </a:endParaRP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7</a:t>
            </a:fld>
            <a:endParaRPr lang="en-GB"/>
          </a:p>
        </p:txBody>
      </p:sp>
    </p:spTree>
    <p:extLst>
      <p:ext uri="{BB962C8B-B14F-4D97-AF65-F5344CB8AC3E}">
        <p14:creationId xmlns:p14="http://schemas.microsoft.com/office/powerpoint/2010/main" val="42928103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Your child may be happy where they are living but it needs to be made more accessible. Whether its minor adaptations or more major work with specialist equipment required, there are lots of options available. The most common option is to request a home assessment from an occupational therapist. You can find out how to get an assessment on the handouts provided (provide local information on OT referrals).</a:t>
            </a:r>
          </a:p>
          <a:p>
            <a:r>
              <a:rPr lang="en-GB"/>
              <a:t>A referral can be requested from</a:t>
            </a:r>
            <a:endParaRPr lang="en-GB">
              <a:ea typeface="Calibri"/>
              <a:cs typeface="Calibri"/>
            </a:endParaRPr>
          </a:p>
          <a:p>
            <a:pPr marL="171450" indent="-171450">
              <a:buFont typeface="Arial"/>
              <a:buChar char="•"/>
            </a:pPr>
            <a:r>
              <a:rPr lang="en-GB"/>
              <a:t>Your child’s school</a:t>
            </a:r>
            <a:endParaRPr lang="en-GB">
              <a:ea typeface="Calibri"/>
              <a:cs typeface="Calibri"/>
            </a:endParaRPr>
          </a:p>
          <a:p>
            <a:pPr marL="171450" indent="-171450">
              <a:buFont typeface="Arial"/>
              <a:buChar char="•"/>
            </a:pPr>
            <a:r>
              <a:rPr lang="en-GB"/>
              <a:t>Health and social care professionals involved with supporting your child</a:t>
            </a:r>
            <a:endParaRPr lang="en-GB">
              <a:ea typeface="Calibri"/>
              <a:cs typeface="Calibri"/>
            </a:endParaRPr>
          </a:p>
          <a:p>
            <a:pPr marL="171450" indent="-171450">
              <a:buFont typeface="Arial"/>
              <a:buChar char="•"/>
            </a:pPr>
            <a:r>
              <a:rPr lang="en-GB">
                <a:ea typeface="Calibri"/>
                <a:cs typeface="Calibri"/>
              </a:rPr>
              <a:t>Your GP</a:t>
            </a:r>
          </a:p>
          <a:p>
            <a:endParaRPr lang="en-GB"/>
          </a:p>
          <a:p>
            <a:pPr>
              <a:spcAft>
                <a:spcPts val="600"/>
              </a:spcAft>
            </a:pPr>
            <a:r>
              <a:rPr lang="en-GB" dirty="0"/>
              <a:t>Your child must have a diagnosis in order for an occupational therapist to assess the home environment. If your child has not got a diagnosis then you must speak with healthcare professionals or their school who can support you.</a:t>
            </a:r>
            <a:endParaRPr lang="en-US" dirty="0">
              <a:ea typeface="Calibri" panose="020F0502020204030204"/>
              <a:cs typeface="Calibri" panose="020F0502020204030204"/>
            </a:endParaRPr>
          </a:p>
          <a:p>
            <a:pPr>
              <a:spcAft>
                <a:spcPts val="600"/>
              </a:spcAft>
            </a:pPr>
            <a:endParaRPr lang="en-GB" dirty="0">
              <a:ea typeface="Calibri" panose="020F0502020204030204"/>
              <a:cs typeface="Calibri" panose="020F0502020204030204"/>
            </a:endParaRPr>
          </a:p>
          <a:p>
            <a:r>
              <a:rPr lang="en-GB" b="1">
                <a:solidFill>
                  <a:srgbClr val="212529"/>
                </a:solidFill>
              </a:rPr>
              <a:t>Hackney Ark Children's Occupational Therapy  - offers advice sessions and you can self-refer to them for OT assessment </a:t>
            </a:r>
            <a:endParaRPr lang="en-GB"/>
          </a:p>
          <a:p>
            <a:pPr>
              <a:spcAft>
                <a:spcPts val="600"/>
              </a:spcAft>
            </a:pPr>
            <a:endParaRPr lang="en-GB" dirty="0">
              <a:ea typeface="Calibri" panose="020F0502020204030204"/>
              <a:cs typeface="Calibri" panose="020F0502020204030204"/>
            </a:endParaRPr>
          </a:p>
          <a:p>
            <a:endParaRPr lang="en-GB">
              <a:ea typeface="Calibri" panose="020F0502020204030204"/>
              <a:cs typeface="Calibri" panose="020F0502020204030204"/>
            </a:endParaRP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8</a:t>
            </a:fld>
            <a:endParaRPr lang="en-GB"/>
          </a:p>
        </p:txBody>
      </p:sp>
    </p:spTree>
    <p:extLst>
      <p:ext uri="{BB962C8B-B14F-4D97-AF65-F5344CB8AC3E}">
        <p14:creationId xmlns:p14="http://schemas.microsoft.com/office/powerpoint/2010/main" val="62500875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a:t>Financial help may be available for disabled young people to access these adaptations.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This could include support from charities and help from local Home Improvement Agencies. If your home needs to be adapted to meet your child’s needs, you may be able to get a Disabled Facilities Grant to help with the costs. </a:t>
            </a:r>
            <a:r>
              <a:rPr lang="en-GB"/>
              <a:t>A Disabled Facilities Grant will not affect any benefits that you’re getting. You can use this grant against the cost of creating a more accessible space, for example installing ramps, widening doors etc.</a:t>
            </a:r>
            <a:endParaRPr lang="en-US">
              <a:ea typeface="Calibri" panose="020F0502020204030204"/>
              <a:cs typeface="Calibri" panose="020F0502020204030204"/>
            </a:endParaRPr>
          </a:p>
          <a:p>
            <a:endParaRPr lang="en-GB"/>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9</a:t>
            </a:fld>
            <a:endParaRPr lang="en-GB"/>
          </a:p>
        </p:txBody>
      </p:sp>
    </p:spTree>
    <p:extLst>
      <p:ext uri="{BB962C8B-B14F-4D97-AF65-F5344CB8AC3E}">
        <p14:creationId xmlns:p14="http://schemas.microsoft.com/office/powerpoint/2010/main" val="223482058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Please provide local contact details in the trainers note and or on a separate handout </a:t>
            </a:r>
          </a:p>
          <a:p>
            <a:endParaRPr lang="en-GB">
              <a:ea typeface="Calibri"/>
              <a:cs typeface="Calibri"/>
            </a:endParaRPr>
          </a:p>
          <a:p>
            <a:endParaRPr lang="en-GB"/>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11</a:t>
            </a:fld>
            <a:endParaRPr lang="en-GB"/>
          </a:p>
        </p:txBody>
      </p:sp>
    </p:spTree>
    <p:extLst>
      <p:ext uri="{BB962C8B-B14F-4D97-AF65-F5344CB8AC3E}">
        <p14:creationId xmlns:p14="http://schemas.microsoft.com/office/powerpoint/2010/main" val="15976146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Do not make changes without permission. Make sure you have formal permission confirming you can adapt the property.</a:t>
            </a:r>
          </a:p>
          <a:p>
            <a:r>
              <a:rPr lang="en-GB"/>
              <a:t>If you're applying for Disabled Facilities Grant, you will need to show you have permission from the owner.</a:t>
            </a:r>
          </a:p>
          <a:p>
            <a:r>
              <a:rPr lang="en-GB"/>
              <a:t>If you make changes without permission, you may have to reverse what you've done or you could get fined.</a:t>
            </a:r>
          </a:p>
          <a:p>
            <a:r>
              <a:rPr lang="en-GB"/>
              <a:t>Your landlord could even take legal action or try to evict you for breaking your tenancy agreement.</a:t>
            </a:r>
          </a:p>
          <a:p>
            <a:endParaRPr lang="en-GB"/>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12</a:t>
            </a:fld>
            <a:endParaRPr lang="en-GB"/>
          </a:p>
        </p:txBody>
      </p:sp>
    </p:spTree>
    <p:extLst>
      <p:ext uri="{BB962C8B-B14F-4D97-AF65-F5344CB8AC3E}">
        <p14:creationId xmlns:p14="http://schemas.microsoft.com/office/powerpoint/2010/main" val="340292563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You will need permission from your landlord to carry out any adaptations in your home. You might want to get an assessment from your local authority first to find out what you need before approaching your landlord. </a:t>
            </a:r>
          </a:p>
          <a:p>
            <a:endParaRPr lang="en-GB"/>
          </a:p>
          <a:p>
            <a:r>
              <a:rPr lang="en-GB"/>
              <a:t>Your landlord does not have to agree to physical changes to the property but they must give reasons for refusing. This is often that adaptations would damage the building or devalue it in some way. They can then argue that the adaptations are not reasonable.</a:t>
            </a:r>
          </a:p>
          <a:p>
            <a:endParaRPr lang="en-GB"/>
          </a:p>
          <a:p>
            <a:endParaRPr lang="en-GB"/>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13</a:t>
            </a:fld>
            <a:endParaRPr lang="en-GB"/>
          </a:p>
        </p:txBody>
      </p:sp>
    </p:spTree>
    <p:extLst>
      <p:ext uri="{BB962C8B-B14F-4D97-AF65-F5344CB8AC3E}">
        <p14:creationId xmlns:p14="http://schemas.microsoft.com/office/powerpoint/2010/main" val="367650312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If you are unhappy with the assessment, or if you feel that the local authority is failing in their duty to appropriately assess and meet your needs in accordance with the DFG regulations, you should make a formal complaint using the local authority's own complaints procedure. If that doesn't resolve the issue, you could escalate the matter to the ombudsman</a:t>
            </a:r>
          </a:p>
          <a:p>
            <a:endParaRPr lang="en-GB"/>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15</a:t>
            </a:fld>
            <a:endParaRPr lang="en-GB"/>
          </a:p>
        </p:txBody>
      </p:sp>
    </p:spTree>
    <p:extLst>
      <p:ext uri="{BB962C8B-B14F-4D97-AF65-F5344CB8AC3E}">
        <p14:creationId xmlns:p14="http://schemas.microsoft.com/office/powerpoint/2010/main" val="256545194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5 min</a:t>
            </a:r>
          </a:p>
          <a:p>
            <a:endParaRPr lang="en-US">
              <a:ea typeface="Calibri"/>
              <a:cs typeface="Calibri"/>
            </a:endParaRPr>
          </a:p>
          <a:p>
            <a:r>
              <a:rPr lang="en-US">
                <a:ea typeface="Calibri"/>
                <a:cs typeface="Calibri"/>
              </a:rPr>
              <a:t>After the break we will look at housing options if aids and adaptations cannot make your home suitable. </a:t>
            </a: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16</a:t>
            </a:fld>
            <a:endParaRPr lang="en-GB"/>
          </a:p>
        </p:txBody>
      </p:sp>
    </p:spTree>
    <p:extLst>
      <p:ext uri="{BB962C8B-B14F-4D97-AF65-F5344CB8AC3E}">
        <p14:creationId xmlns:p14="http://schemas.microsoft.com/office/powerpoint/2010/main" val="33557740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There has been an increase in overcrowding, in both the private rented sector and in social housing. Your home may be deemed unsuitable due to overcrowding. Please take a moment to watch this video to work out if your home is unsuitable due to overcrowding.</a:t>
            </a:r>
          </a:p>
          <a:p>
            <a:r>
              <a:rPr lang="en-US"/>
              <a:t>Many families with children with additional needs have reported that their children need their own room even when they are legally expected to share. </a:t>
            </a:r>
            <a:r>
              <a:rPr lang="en-US">
                <a:ea typeface="Calibri"/>
                <a:cs typeface="Calibri"/>
              </a:rPr>
              <a:t>It is important to note that overcrowding rules can be flexible in this circumstances.</a:t>
            </a:r>
            <a:endParaRPr lang="en-US"/>
          </a:p>
          <a:p>
            <a:r>
              <a:rPr lang="en-US">
                <a:ea typeface="Calibri"/>
                <a:cs typeface="Calibri"/>
              </a:rPr>
              <a:t>If the family can provide compelling evidence to show that a child needs their own room due to their condition, then their bedroom entitlement could increase and they may be then considered as overcrowded as a result.</a:t>
            </a:r>
          </a:p>
          <a:p>
            <a:endParaRPr lang="en-US">
              <a:ea typeface="Calibri"/>
              <a:cs typeface="Calibri"/>
            </a:endParaRPr>
          </a:p>
          <a:p>
            <a:r>
              <a:rPr lang="en-US"/>
              <a:t>In these cases, you may need some additional evidence when submitting a homelessness application or when updating the housing register:</a:t>
            </a:r>
          </a:p>
          <a:p>
            <a:pPr marL="171450" indent="-171450">
              <a:buFont typeface="Arial,Sans-Serif"/>
              <a:buChar char="•"/>
            </a:pPr>
            <a:r>
              <a:rPr lang="en-US"/>
              <a:t>An occupation therapist can do a home inspection and write a report in support of your case that states that your child needs his own space and why.</a:t>
            </a:r>
          </a:p>
          <a:p>
            <a:pPr marL="171450" indent="-171450">
              <a:buFont typeface="Arial,Sans-Serif"/>
              <a:buChar char="•"/>
            </a:pPr>
            <a:r>
              <a:rPr lang="en-US"/>
              <a:t>You will also need medical evidence and evidence of diagnosis.</a:t>
            </a:r>
          </a:p>
          <a:p>
            <a:endParaRPr lang="en-US">
              <a:ea typeface="Calibri"/>
              <a:cs typeface="Calibri"/>
            </a:endParaRP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17</a:t>
            </a:fld>
            <a:endParaRPr lang="en-GB"/>
          </a:p>
        </p:txBody>
      </p:sp>
    </p:spTree>
    <p:extLst>
      <p:ext uri="{BB962C8B-B14F-4D97-AF65-F5344CB8AC3E}">
        <p14:creationId xmlns:p14="http://schemas.microsoft.com/office/powerpoint/2010/main" val="314565357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ea typeface="Calibri"/>
                <a:cs typeface="Calibri"/>
              </a:rPr>
              <a:t>Under overcrowding legislation, this property has four bedrooms, because you can count the living room as a bedroom.</a:t>
            </a:r>
            <a:endParaRPr lang="en-GB"/>
          </a:p>
          <a:p>
            <a:pPr marL="171450" indent="-171450">
              <a:buFont typeface="Arial"/>
              <a:buChar char="•"/>
            </a:pPr>
            <a:r>
              <a:rPr lang="en-GB">
                <a:ea typeface="Calibri" panose="020F0502020204030204"/>
                <a:cs typeface="Calibri" panose="020F0502020204030204"/>
              </a:rPr>
              <a:t>The boys would be usually expected to share a room and the girl would need a separate room because they are all over 10 years old and she is of a different sex.</a:t>
            </a:r>
          </a:p>
          <a:p>
            <a:pPr marL="171450" indent="-171450">
              <a:buFont typeface="Arial"/>
              <a:buChar char="•"/>
            </a:pPr>
            <a:r>
              <a:rPr lang="en-GB">
                <a:ea typeface="Calibri" panose="020F0502020204030204"/>
                <a:cs typeface="Calibri" panose="020F0502020204030204"/>
              </a:rPr>
              <a:t>Given that one of the boys needs his own room because of his diagnosis, one might think that this property is short of one bedroom. However, since the living room counts as a bedroom, it could be converted into one so that the child can have his own space.</a:t>
            </a:r>
          </a:p>
          <a:p>
            <a:r>
              <a:rPr lang="en-GB">
                <a:ea typeface="Calibri" panose="020F0502020204030204"/>
                <a:cs typeface="Calibri" panose="020F0502020204030204"/>
              </a:rPr>
              <a:t>This means that under the room standard, this household is not statutorily overcrowded.</a:t>
            </a: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18</a:t>
            </a:fld>
            <a:endParaRPr lang="en-GB"/>
          </a:p>
        </p:txBody>
      </p:sp>
    </p:spTree>
    <p:extLst>
      <p:ext uri="{BB962C8B-B14F-4D97-AF65-F5344CB8AC3E}">
        <p14:creationId xmlns:p14="http://schemas.microsoft.com/office/powerpoint/2010/main" val="850694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Bef>
                <a:spcPct val="30000"/>
              </a:spcBef>
              <a:spcAft>
                <a:spcPct val="0"/>
              </a:spcAft>
            </a:pPr>
            <a:r>
              <a:rPr lang="en-GB"/>
              <a:t>Split audience into groups to discuss this together. Choose number of groups depending on number of attendees. Give 5 minutes and then discuss answers together.</a:t>
            </a:r>
          </a:p>
          <a:p>
            <a:pPr>
              <a:spcBef>
                <a:spcPct val="30000"/>
              </a:spcBef>
              <a:spcAft>
                <a:spcPct val="0"/>
              </a:spcAft>
            </a:pPr>
            <a:endParaRPr lang="en-GB">
              <a:cs typeface="Calibri" panose="020F0502020204030204"/>
            </a:endParaRPr>
          </a:p>
          <a:p>
            <a:pPr>
              <a:spcBef>
                <a:spcPct val="30000"/>
              </a:spcBef>
              <a:spcAft>
                <a:spcPct val="0"/>
              </a:spcAft>
            </a:pPr>
            <a:r>
              <a:rPr lang="en-GB">
                <a:cs typeface="Calibri" panose="020F0502020204030204"/>
              </a:rPr>
              <a:t>If the group is up to it, you can ask the audience to share information about their situation and you can troubleshoot together as a group.</a:t>
            </a:r>
            <a:endParaRPr lang="en-GB">
              <a:ea typeface="Calibri"/>
              <a:cs typeface="Calibri" panose="020F0502020204030204"/>
            </a:endParaRPr>
          </a:p>
          <a:p>
            <a:endParaRPr lang="en-GB"/>
          </a:p>
          <a:p>
            <a:r>
              <a:rPr lang="en-GB">
                <a:cs typeface="Calibri"/>
              </a:rPr>
              <a:t>If the group seems up for it, you can also ask for their situation and we can </a:t>
            </a:r>
            <a:r>
              <a:rPr lang="en-GB" err="1">
                <a:cs typeface="Calibri"/>
              </a:rPr>
              <a:t>toubleshoot</a:t>
            </a:r>
            <a:r>
              <a:rPr lang="en-GB">
                <a:cs typeface="Calibri"/>
              </a:rPr>
              <a:t> together</a:t>
            </a:r>
          </a:p>
          <a:p>
            <a:endParaRPr lang="en-GB">
              <a:ea typeface="Calibri"/>
              <a:cs typeface="Calibri"/>
            </a:endParaRPr>
          </a:p>
          <a:p>
            <a:r>
              <a:rPr lang="en-GB" b="1">
                <a:ea typeface="Calibri"/>
                <a:cs typeface="Calibri"/>
              </a:rPr>
              <a:t>Answer:</a:t>
            </a:r>
          </a:p>
          <a:p>
            <a:pPr marL="171450" indent="-171450">
              <a:buFont typeface="Arial"/>
              <a:buChar char="•"/>
            </a:pPr>
            <a:r>
              <a:rPr lang="en-GB">
                <a:ea typeface="Calibri"/>
                <a:cs typeface="Calibri"/>
              </a:rPr>
              <a:t>Technically, this property has two bedrooms because we count the living room.</a:t>
            </a:r>
          </a:p>
          <a:p>
            <a:pPr marL="171450" indent="-171450">
              <a:buFont typeface="Arial"/>
              <a:buChar char="•"/>
            </a:pPr>
            <a:r>
              <a:rPr lang="en-GB">
                <a:ea typeface="Calibri"/>
                <a:cs typeface="Calibri"/>
              </a:rPr>
              <a:t>Children under the age of 10 are expected to share a bedroom regardless of their gender. In this case, they might be expected to share the living room and the mum could stay in the main bedroom.</a:t>
            </a:r>
          </a:p>
          <a:p>
            <a:pPr marL="171450" indent="-171450">
              <a:buFont typeface="Arial"/>
              <a:buChar char="•"/>
            </a:pPr>
            <a:r>
              <a:rPr lang="en-GB">
                <a:ea typeface="Calibri"/>
                <a:cs typeface="Calibri"/>
              </a:rPr>
              <a:t>However, there is evidence to show that the daughter needs her own room, which means this family would then be entitled to 3 bedrooms.</a:t>
            </a:r>
          </a:p>
          <a:p>
            <a:pPr marL="171450" indent="-171450">
              <a:buFont typeface="Arial"/>
              <a:buChar char="•"/>
            </a:pPr>
            <a:r>
              <a:rPr lang="en-GB">
                <a:ea typeface="Calibri"/>
                <a:cs typeface="Calibri"/>
              </a:rPr>
              <a:t>This would mean that they are statutorily overcrowded.</a:t>
            </a:r>
          </a:p>
        </p:txBody>
      </p:sp>
      <p:sp>
        <p:nvSpPr>
          <p:cNvPr id="4" name="Slide Number Placeholder 3"/>
          <p:cNvSpPr>
            <a:spLocks noGrp="1"/>
          </p:cNvSpPr>
          <p:nvPr>
            <p:ph type="sldNum" sz="quarter" idx="5"/>
          </p:nvPr>
        </p:nvSpPr>
        <p:spPr/>
        <p:txBody>
          <a:bodyPr/>
          <a:lstStyle/>
          <a:p>
            <a:fld id="{B1C3580C-0687-420D-817E-7C2BD359AB73}" type="slidenum">
              <a:rPr lang="en-GB" smtClean="0"/>
              <a:t>19</a:t>
            </a:fld>
            <a:endParaRPr lang="en-GB"/>
          </a:p>
        </p:txBody>
      </p:sp>
    </p:spTree>
    <p:extLst>
      <p:ext uri="{BB962C8B-B14F-4D97-AF65-F5344CB8AC3E}">
        <p14:creationId xmlns:p14="http://schemas.microsoft.com/office/powerpoint/2010/main" val="47161977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ea typeface="Calibri"/>
                <a:cs typeface="Calibri"/>
              </a:rPr>
              <a:t>As we have seen, your home may be unsuitable for multiple reasons:</a:t>
            </a:r>
            <a:endParaRPr lang="en-GB"/>
          </a:p>
          <a:p>
            <a:pPr marL="171450" indent="-171450">
              <a:buFont typeface="Calibri"/>
              <a:buChar char="-"/>
            </a:pPr>
            <a:r>
              <a:rPr lang="en-GB">
                <a:ea typeface="Calibri" panose="020F0502020204030204"/>
                <a:cs typeface="Calibri" panose="020F0502020204030204"/>
              </a:rPr>
              <a:t>Overcrowding</a:t>
            </a:r>
          </a:p>
          <a:p>
            <a:pPr marL="171450" indent="-171450">
              <a:buFont typeface="Calibri"/>
              <a:buChar char="-"/>
            </a:pPr>
            <a:r>
              <a:rPr lang="en-GB">
                <a:ea typeface="Calibri" panose="020F0502020204030204"/>
                <a:cs typeface="Calibri" panose="020F0502020204030204"/>
              </a:rPr>
              <a:t>Your landlord does not allow essential adaptations that you need</a:t>
            </a:r>
          </a:p>
          <a:p>
            <a:pPr marL="171450" indent="-171450">
              <a:buFont typeface="Calibri"/>
              <a:buChar char="-"/>
            </a:pPr>
            <a:r>
              <a:rPr lang="en-GB">
                <a:ea typeface="Calibri" panose="020F0502020204030204"/>
                <a:cs typeface="Calibri" panose="020F0502020204030204"/>
              </a:rPr>
              <a:t>Your home cannot be adapted in the way you need it too</a:t>
            </a:r>
          </a:p>
          <a:p>
            <a:pPr marL="171450" indent="-171450">
              <a:buFont typeface="Calibri"/>
              <a:buChar char="-"/>
            </a:pPr>
            <a:r>
              <a:rPr lang="en-GB">
                <a:ea typeface="Calibri" panose="020F0502020204030204"/>
                <a:cs typeface="Calibri" panose="020F0502020204030204"/>
              </a:rPr>
              <a:t>The home poses health risks to you or any household member – e.g. you have an open plan living room or live in a high rise building and your child has no sense of danger.</a:t>
            </a:r>
          </a:p>
          <a:p>
            <a:endParaRPr lang="en-GB">
              <a:ea typeface="Calibri" panose="020F0502020204030204"/>
              <a:cs typeface="Calibri" panose="020F0502020204030204"/>
            </a:endParaRPr>
          </a:p>
          <a:p>
            <a:r>
              <a:rPr lang="en-GB"/>
              <a:t>If you had an OT home assessment and recommendations from OT state that your current home is unsuitable, your options will depend on the kind of tenancy you are in:</a:t>
            </a:r>
            <a:endParaRPr lang="en-US">
              <a:ea typeface="Calibri" panose="020F0502020204030204"/>
              <a:cs typeface="Calibri" panose="020F0502020204030204"/>
            </a:endParaRPr>
          </a:p>
          <a:p>
            <a:endParaRPr lang="en-GB">
              <a:ea typeface="Calibri"/>
              <a:cs typeface="Calibri"/>
            </a:endParaRPr>
          </a:p>
          <a:p>
            <a:r>
              <a:rPr lang="en-GB">
                <a:ea typeface="Calibri"/>
                <a:cs typeface="Calibri"/>
              </a:rPr>
              <a:t>For council tenants</a:t>
            </a:r>
            <a:endParaRPr lang="en-GB"/>
          </a:p>
          <a:p>
            <a:pPr marL="171450" indent="-171450">
              <a:spcAft>
                <a:spcPts val="600"/>
              </a:spcAft>
              <a:buFont typeface="Calibri"/>
              <a:buChar char="-"/>
            </a:pPr>
            <a:r>
              <a:rPr lang="en-GB">
                <a:ea typeface="Calibri"/>
                <a:cs typeface="Calibri"/>
              </a:rPr>
              <a:t>You can rejoin the housing register at the correct banding and bid for a suitable property. Depending on your circumstances, you could get additional priority for severe overcrowding or because the risks to health are too great in this home. However, regardless of the level of priority, it is likely that you will have to bid for a long time (years) before you get an offer of social housing.</a:t>
            </a:r>
          </a:p>
          <a:p>
            <a:pPr marL="171450" indent="-171450">
              <a:spcAft>
                <a:spcPts val="600"/>
              </a:spcAft>
              <a:buFont typeface="Calibri"/>
              <a:buChar char="-"/>
            </a:pPr>
            <a:r>
              <a:rPr lang="en-GB">
                <a:ea typeface="Calibri"/>
                <a:cs typeface="Calibri"/>
              </a:rPr>
              <a:t>Mutual exchange – there are several websites where you can advertise your property and see if anyone would want to swap their property with yours. It may be difficult to find someone willing to swap a big property for a small one but it might be possible to find some stuff.</a:t>
            </a:r>
          </a:p>
          <a:p>
            <a:pPr marL="171450" indent="-171450">
              <a:spcAft>
                <a:spcPts val="600"/>
              </a:spcAft>
              <a:buFont typeface="Calibri"/>
              <a:buChar char="-"/>
            </a:pPr>
            <a:r>
              <a:rPr lang="en-GB"/>
              <a:t>Make a homeless application - this should be seen as a last resort option for council tenants. If you make a homeless application, you will have to give up your secure tenancy, which is the best kind of tenancy we have (social rents, harder to evict). You will likely end up in temporary accommodation or in the private rented sector. However, a move may happen quickly if the council agrees that your home is unreasonable to continue to occupy.</a:t>
            </a:r>
            <a:endParaRPr lang="en-US">
              <a:ea typeface="Calibri" panose="020F0502020204030204"/>
              <a:cs typeface="Calibri" panose="020F0502020204030204"/>
            </a:endParaRPr>
          </a:p>
          <a:p>
            <a:pPr marL="171450" indent="-171450">
              <a:spcAft>
                <a:spcPts val="600"/>
              </a:spcAft>
              <a:buFont typeface="Calibri"/>
              <a:buChar char="-"/>
            </a:pPr>
            <a:r>
              <a:rPr lang="en-GB">
                <a:ea typeface="Calibri"/>
                <a:cs typeface="Calibri"/>
              </a:rPr>
              <a:t>Find private rented accommodation – similarly, you should only choose this option if you need to move urgently and all the previous options have not worked. This may allow you to look for properties in locations of your choice and you will have more of a say in where you end up. However, affordable homes are now very rare in London, so you may need to look further out too.</a:t>
            </a:r>
          </a:p>
          <a:p>
            <a:pPr>
              <a:spcAft>
                <a:spcPts val="600"/>
              </a:spcAft>
            </a:pPr>
            <a:endParaRPr lang="en-GB">
              <a:ea typeface="Calibri"/>
              <a:cs typeface="Calibri"/>
            </a:endParaRPr>
          </a:p>
          <a:p>
            <a:pPr>
              <a:spcAft>
                <a:spcPts val="600"/>
              </a:spcAft>
            </a:pPr>
            <a:r>
              <a:rPr lang="en-GB">
                <a:ea typeface="Calibri"/>
                <a:cs typeface="Calibri"/>
              </a:rPr>
              <a:t>Housing association tenant</a:t>
            </a:r>
          </a:p>
          <a:p>
            <a:pPr marL="171450" indent="-171450">
              <a:spcAft>
                <a:spcPts val="600"/>
              </a:spcAft>
              <a:buFont typeface="Calibri"/>
              <a:buChar char="-"/>
            </a:pPr>
            <a:r>
              <a:rPr lang="en-GB">
                <a:ea typeface="Calibri"/>
                <a:cs typeface="Calibri"/>
              </a:rPr>
              <a:t>Same options as above.</a:t>
            </a:r>
          </a:p>
          <a:p>
            <a:pPr marL="171450" indent="-171450">
              <a:spcAft>
                <a:spcPts val="600"/>
              </a:spcAft>
              <a:buFont typeface="Calibri"/>
              <a:buChar char="-"/>
            </a:pPr>
            <a:r>
              <a:rPr lang="en-GB">
                <a:ea typeface="Calibri"/>
                <a:cs typeface="Calibri"/>
              </a:rPr>
              <a:t>Internal transfer – check their website to find out their internal transfer policy and see if you can apply to be transferred into another property from the housing association.</a:t>
            </a:r>
          </a:p>
          <a:p>
            <a:pPr marL="171450" indent="-171450">
              <a:spcAft>
                <a:spcPts val="600"/>
              </a:spcAft>
              <a:buFont typeface="Calibri"/>
              <a:buChar char="-"/>
            </a:pPr>
            <a:endParaRPr lang="en-GB">
              <a:ea typeface="Calibri"/>
              <a:cs typeface="Calibri"/>
            </a:endParaRPr>
          </a:p>
          <a:p>
            <a:pPr>
              <a:spcAft>
                <a:spcPts val="600"/>
              </a:spcAft>
            </a:pPr>
            <a:r>
              <a:rPr lang="en-GB">
                <a:ea typeface="Calibri"/>
                <a:cs typeface="Calibri"/>
              </a:rPr>
              <a:t>Private renting tenant</a:t>
            </a:r>
          </a:p>
          <a:p>
            <a:pPr marL="171450" indent="-171450">
              <a:spcAft>
                <a:spcPts val="600"/>
              </a:spcAft>
              <a:buFont typeface="Calibri,Sans-Serif"/>
              <a:buChar char="-"/>
            </a:pPr>
            <a:r>
              <a:rPr lang="en-GB"/>
              <a:t>You can join the housing register at the correct banding and bid for a suitable property. Depending on your circumstances, you could get additional priority for severe overcrowding or because the risks to health are too great in this home. However, regardless of the level of priority, it is likely that you will have to bid for a long time (years) before you get an offer of social housing.</a:t>
            </a:r>
            <a:endParaRPr lang="en-GB">
              <a:ea typeface="Calibri"/>
              <a:cs typeface="Calibri"/>
            </a:endParaRPr>
          </a:p>
          <a:p>
            <a:pPr marL="171450" indent="-171450">
              <a:spcAft>
                <a:spcPts val="600"/>
              </a:spcAft>
              <a:buFont typeface="Calibri,Sans-Serif"/>
              <a:buChar char="-"/>
            </a:pPr>
            <a:r>
              <a:rPr lang="en-GB">
                <a:ea typeface="Calibri"/>
                <a:cs typeface="Calibri"/>
              </a:rPr>
              <a:t>Homeless application may be your best bet.</a:t>
            </a:r>
          </a:p>
          <a:p>
            <a:pPr marL="171450" indent="-171450">
              <a:spcAft>
                <a:spcPts val="600"/>
              </a:spcAft>
              <a:buFont typeface="Calibri,Sans-Serif"/>
              <a:buChar char="-"/>
            </a:pPr>
            <a:r>
              <a:rPr lang="en-GB">
                <a:ea typeface="Calibri"/>
                <a:cs typeface="Calibri"/>
              </a:rPr>
              <a:t>Find alternative PRS.</a:t>
            </a:r>
          </a:p>
          <a:p>
            <a:pPr marL="171450" indent="-171450">
              <a:spcAft>
                <a:spcPts val="600"/>
              </a:spcAft>
              <a:buFont typeface="Calibri,Sans-Serif"/>
              <a:buChar char="-"/>
            </a:pPr>
            <a:endParaRPr lang="en-GB">
              <a:ea typeface="Calibri"/>
              <a:cs typeface="Calibri"/>
            </a:endParaRPr>
          </a:p>
          <a:p>
            <a:pPr>
              <a:spcAft>
                <a:spcPts val="600"/>
              </a:spcAft>
            </a:pPr>
            <a:r>
              <a:rPr lang="en-GB">
                <a:ea typeface="Calibri"/>
                <a:cs typeface="Calibri"/>
              </a:rPr>
              <a:t>TA tenant</a:t>
            </a:r>
          </a:p>
          <a:p>
            <a:pPr marL="171450" indent="-171450">
              <a:spcAft>
                <a:spcPts val="600"/>
              </a:spcAft>
              <a:buFont typeface="Calibri"/>
              <a:buChar char="-"/>
            </a:pPr>
            <a:r>
              <a:rPr lang="en-GB"/>
              <a:t>If in temporary accommodation, request a suitability review. You can request a suitability review from your housing officer. Please visit </a:t>
            </a:r>
            <a:r>
              <a:rPr lang="en-GB">
                <a:hlinkClick r:id="rId3"/>
              </a:rPr>
              <a:t>Shelter website</a:t>
            </a:r>
            <a:r>
              <a:rPr lang="en-GB"/>
              <a:t> for more information on how to do so. If you suitability review comes back unsuccessful, you will need a housing solicitor to support you. You can check if you eligible for legal aid (please see localised handout).</a:t>
            </a:r>
            <a:endParaRPr lang="en-GB">
              <a:ea typeface="Calibri"/>
              <a:cs typeface="Calibri"/>
            </a:endParaRPr>
          </a:p>
          <a:p>
            <a:pPr marL="171450" indent="-171450">
              <a:spcAft>
                <a:spcPts val="600"/>
              </a:spcAft>
              <a:buFont typeface="Calibri"/>
              <a:buChar char="-"/>
            </a:pPr>
            <a:r>
              <a:rPr lang="en-GB">
                <a:ea typeface="Calibri"/>
                <a:cs typeface="Calibri"/>
              </a:rPr>
              <a:t>You could also join the housing register and will be guaranteed some priority because you are living in temporary accommodation plus any additional priority depending on your circumstances and the suitability of the home. However, regardless of the priority, you could still be waiting for a long time before you bid successfully for a home. If you do a suitability review and move to a different home that is more suitable, your housing register application will be reassessed and it could change some of your priority.</a:t>
            </a:r>
          </a:p>
          <a:p>
            <a:pPr marL="171450" indent="-171450">
              <a:spcAft>
                <a:spcPts val="600"/>
              </a:spcAft>
              <a:buFont typeface="Calibri"/>
              <a:buChar char="-"/>
            </a:pPr>
            <a:r>
              <a:rPr lang="en-GB">
                <a:ea typeface="Calibri"/>
                <a:cs typeface="Calibri"/>
              </a:rPr>
              <a:t>Find PRS.</a:t>
            </a: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20</a:t>
            </a:fld>
            <a:endParaRPr lang="en-GB"/>
          </a:p>
        </p:txBody>
      </p:sp>
    </p:spTree>
    <p:extLst>
      <p:ext uri="{BB962C8B-B14F-4D97-AF65-F5344CB8AC3E}">
        <p14:creationId xmlns:p14="http://schemas.microsoft.com/office/powerpoint/2010/main" val="93082833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Please note that medical reports and OT report confirming medical needs and diagnosis doesn’t necessarily mean medical priority will be awarded. </a:t>
            </a:r>
          </a:p>
          <a:p>
            <a:r>
              <a:rPr lang="en-GB" dirty="0"/>
              <a:t>It’s important to note that medical points, medical or emergency priority will only be considered if it can be demonstrated that it’s your current home that affects your health and by staying in your current home, health will inevitable be negatively affected causing potential detrimental decline.</a:t>
            </a:r>
            <a:endParaRPr lang="en-GB" dirty="0">
              <a:ea typeface="Calibri"/>
              <a:cs typeface="Calibri"/>
            </a:endParaRPr>
          </a:p>
          <a:p>
            <a:endParaRPr lang="en-GB"/>
          </a:p>
          <a:p>
            <a:r>
              <a:rPr lang="en-GB" dirty="0">
                <a:ea typeface="Calibri"/>
                <a:cs typeface="Calibri"/>
              </a:rPr>
              <a:t>(this is a handout, please see workshop folder)</a:t>
            </a:r>
          </a:p>
          <a:p>
            <a:r>
              <a:rPr lang="en-GB" dirty="0">
                <a:ea typeface="Calibri"/>
                <a:cs typeface="Calibri"/>
              </a:rPr>
              <a:t>Types of medical reports needed:</a:t>
            </a:r>
          </a:p>
          <a:p>
            <a:r>
              <a:rPr lang="en-GB" dirty="0"/>
              <a:t>- A printout of your medical records, known as a Patient summary It free and easy to obtain from the GP. and can be requested from the receptionist.</a:t>
            </a:r>
            <a:endParaRPr lang="en-GB" dirty="0">
              <a:ea typeface="Calibri"/>
              <a:cs typeface="Calibri"/>
            </a:endParaRPr>
          </a:p>
          <a:p>
            <a:r>
              <a:rPr lang="en-GB" dirty="0"/>
              <a:t>- Occupational Therapy/Physiotherapy report – </a:t>
            </a:r>
            <a:r>
              <a:rPr lang="en-GB" b="1" dirty="0"/>
              <a:t>OT assessment needs to state that home is a danger to its occupants will be considered above all other medical evidence. For Band A</a:t>
            </a:r>
            <a:endParaRPr lang="en-GB" b="1" dirty="0">
              <a:ea typeface="Calibri"/>
              <a:cs typeface="Calibri"/>
            </a:endParaRPr>
          </a:p>
          <a:p>
            <a:r>
              <a:rPr lang="en-GB" dirty="0"/>
              <a:t>- Consultants reports</a:t>
            </a:r>
            <a:endParaRPr lang="en-GB" dirty="0">
              <a:ea typeface="Calibri"/>
              <a:cs typeface="Calibri"/>
            </a:endParaRPr>
          </a:p>
          <a:p>
            <a:r>
              <a:rPr lang="en-GB" dirty="0"/>
              <a:t>- Autistic Spectrum Disorder: The diagnostic report</a:t>
            </a:r>
            <a:endParaRPr lang="en-GB" dirty="0">
              <a:ea typeface="Calibri"/>
              <a:cs typeface="Calibri"/>
            </a:endParaRPr>
          </a:p>
          <a:p>
            <a:r>
              <a:rPr lang="en-GB" dirty="0"/>
              <a:t>- Sensory Impairment Team reports</a:t>
            </a:r>
            <a:endParaRPr lang="en-GB" dirty="0">
              <a:ea typeface="Calibri"/>
              <a:cs typeface="Calibri"/>
            </a:endParaRPr>
          </a:p>
          <a:p>
            <a:r>
              <a:rPr lang="en-GB" dirty="0"/>
              <a:t>- Wheelchair Assessment Team reports</a:t>
            </a:r>
            <a:endParaRPr lang="en-GB" dirty="0">
              <a:ea typeface="Calibri"/>
              <a:cs typeface="Calibri"/>
            </a:endParaRPr>
          </a:p>
          <a:p>
            <a:r>
              <a:rPr lang="en-GB" dirty="0"/>
              <a:t>- Care Act Assessment</a:t>
            </a:r>
            <a:endParaRPr lang="en-GB" dirty="0">
              <a:ea typeface="Calibri"/>
              <a:cs typeface="Calibri"/>
            </a:endParaRPr>
          </a:p>
          <a:p>
            <a:pPr marL="171450" indent="-171450">
              <a:buFont typeface="Calibri"/>
              <a:buChar char="-"/>
            </a:pPr>
            <a:r>
              <a:rPr lang="en-GB" dirty="0">
                <a:ea typeface="Calibri"/>
                <a:cs typeface="Calibri"/>
              </a:rPr>
              <a:t>PIP and DLA entitlement letters.</a:t>
            </a:r>
          </a:p>
          <a:p>
            <a:endParaRPr lang="en-GB"/>
          </a:p>
          <a:p>
            <a:r>
              <a:rPr lang="en-GB" dirty="0"/>
              <a:t>DOCUMENTS NOT ACCEPTED</a:t>
            </a:r>
            <a:endParaRPr lang="en-GB" dirty="0">
              <a:ea typeface="Calibri"/>
              <a:cs typeface="Calibri"/>
            </a:endParaRPr>
          </a:p>
          <a:p>
            <a:r>
              <a:rPr lang="en-GB" dirty="0"/>
              <a:t>- Appointment letters</a:t>
            </a:r>
            <a:endParaRPr lang="en-GB" dirty="0">
              <a:ea typeface="Calibri"/>
              <a:cs typeface="Calibri"/>
            </a:endParaRPr>
          </a:p>
          <a:p>
            <a:r>
              <a:rPr lang="en-GB" dirty="0"/>
              <a:t>- DWP letters</a:t>
            </a:r>
            <a:endParaRPr lang="en-GB" dirty="0">
              <a:ea typeface="Calibri"/>
              <a:cs typeface="Calibri"/>
            </a:endParaRPr>
          </a:p>
          <a:p>
            <a:r>
              <a:rPr lang="en-GB" dirty="0"/>
              <a:t>- Photos of Blue Badges, Bus Pass</a:t>
            </a:r>
            <a:endParaRPr lang="en-GB" dirty="0">
              <a:ea typeface="Calibri"/>
              <a:cs typeface="Calibri"/>
            </a:endParaRPr>
          </a:p>
          <a:p>
            <a:r>
              <a:rPr lang="en-GB" dirty="0"/>
              <a:t>- Photos of medication boxes, body parts, infestations, mice, rats, cockroaches, damp,   mould, fungi, woodworms, etc.</a:t>
            </a:r>
            <a:endParaRPr lang="en-GB" dirty="0">
              <a:ea typeface="Calibri"/>
              <a:cs typeface="Calibri"/>
            </a:endParaRPr>
          </a:p>
          <a:p>
            <a:r>
              <a:rPr lang="en-GB" dirty="0"/>
              <a:t>- Supporting letters for rehousing from GPs, social workers, support officers &amp; advocates</a:t>
            </a:r>
            <a:endParaRPr lang="en-GB" dirty="0">
              <a:ea typeface="Calibri"/>
              <a:cs typeface="Calibri"/>
            </a:endParaRP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21</a:t>
            </a:fld>
            <a:endParaRPr lang="en-GB"/>
          </a:p>
        </p:txBody>
      </p:sp>
    </p:spTree>
    <p:extLst>
      <p:ext uri="{BB962C8B-B14F-4D97-AF65-F5344CB8AC3E}">
        <p14:creationId xmlns:p14="http://schemas.microsoft.com/office/powerpoint/2010/main" val="178718583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943EFC-8833-7173-106D-B9B8D2565B2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57D2B0E-BE11-D3F4-9C84-E64E2413CCB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EA2A39-28FD-0E46-C06B-D2AC665F933D}"/>
              </a:ext>
            </a:extLst>
          </p:cNvPr>
          <p:cNvSpPr>
            <a:spLocks noGrp="1"/>
          </p:cNvSpPr>
          <p:nvPr>
            <p:ph type="body" idx="1"/>
          </p:nvPr>
        </p:nvSpPr>
        <p:spPr/>
        <p:txBody>
          <a:bodyPr/>
          <a:lstStyle/>
          <a:p>
            <a:r>
              <a:rPr lang="en-GB">
                <a:solidFill>
                  <a:srgbClr val="0B0C0C"/>
                </a:solidFill>
              </a:rPr>
              <a:t>You qualify for band A if any of the following applies:</a:t>
            </a:r>
            <a:endParaRPr lang="en-US"/>
          </a:p>
          <a:p>
            <a:pPr marL="171450" indent="-171450">
              <a:buFont typeface="Arial"/>
              <a:buChar char="•"/>
            </a:pPr>
            <a:r>
              <a:rPr lang="en-GB">
                <a:solidFill>
                  <a:srgbClr val="0B0C0C"/>
                </a:solidFill>
              </a:rPr>
              <a:t>You are in hospital and cannot be discharged because you have nowhere to go and there is no suitable temporary accommodation</a:t>
            </a:r>
            <a:endParaRPr lang="en-GB"/>
          </a:p>
          <a:p>
            <a:pPr marL="171450" indent="-171450">
              <a:buFont typeface="Arial"/>
              <a:buChar char="•"/>
            </a:pPr>
            <a:r>
              <a:rPr lang="en-GB">
                <a:solidFill>
                  <a:srgbClr val="0B0C0C"/>
                </a:solidFill>
              </a:rPr>
              <a:t>You are a police witness and your life is at risk as a consequence of providing assistance to the police or a law enforcement body</a:t>
            </a:r>
            <a:endParaRPr lang="en-GB"/>
          </a:p>
          <a:p>
            <a:pPr marL="171450" indent="-171450">
              <a:buFont typeface="Arial"/>
              <a:buChar char="•"/>
            </a:pPr>
            <a:r>
              <a:rPr lang="en-GB">
                <a:solidFill>
                  <a:srgbClr val="0B0C0C"/>
                </a:solidFill>
              </a:rPr>
              <a:t>You are a current Council tenant and your current property has become uninhabitable because of fire, flood or a roof collapse</a:t>
            </a:r>
            <a:endParaRPr lang="en-GB"/>
          </a:p>
          <a:p>
            <a:pPr marL="171450" indent="-171450">
              <a:buFont typeface="Arial"/>
              <a:buChar char="•"/>
            </a:pPr>
            <a:r>
              <a:rPr lang="en-GB">
                <a:solidFill>
                  <a:srgbClr val="0B0C0C"/>
                </a:solidFill>
              </a:rPr>
              <a:t>Where a Local Authority Ombudsman has ordered that emergency rehousing is appropriate</a:t>
            </a:r>
            <a:endParaRPr lang="en-GB"/>
          </a:p>
          <a:p>
            <a:pPr marL="171450" indent="-171450">
              <a:buFont typeface="Arial"/>
              <a:buChar char="•"/>
            </a:pPr>
            <a:r>
              <a:rPr lang="en-GB">
                <a:solidFill>
                  <a:srgbClr val="0B0C0C"/>
                </a:solidFill>
              </a:rPr>
              <a:t>You have applied to the Administrative Court and a judicial review has decided that your housing need is such that it constitutes an emergency</a:t>
            </a:r>
            <a:endParaRPr lang="en-GB"/>
          </a:p>
          <a:p>
            <a:pPr marL="171450" indent="-171450">
              <a:buFont typeface="Arial"/>
              <a:buChar char="•"/>
            </a:pPr>
            <a:r>
              <a:rPr lang="en-GB">
                <a:solidFill>
                  <a:srgbClr val="0B0C0C"/>
                </a:solidFill>
              </a:rPr>
              <a:t>You are a connected carer for children that our unable to live with their parents and as a result of this need more rooms</a:t>
            </a:r>
            <a:endParaRPr lang="en-GB">
              <a:ea typeface="Calibri" panose="020F0502020204030204"/>
              <a:cs typeface="Calibri" panose="020F0502020204030204"/>
            </a:endParaRPr>
          </a:p>
          <a:p>
            <a:pPr marL="171450" indent="-171450">
              <a:buFont typeface="Arial"/>
              <a:buChar char="•"/>
            </a:pPr>
            <a:endParaRPr lang="en-GB">
              <a:solidFill>
                <a:srgbClr val="0B0C0C"/>
              </a:solidFill>
              <a:ea typeface="Calibri"/>
              <a:cs typeface="Calibri"/>
            </a:endParaRPr>
          </a:p>
          <a:p>
            <a:pPr>
              <a:buFont typeface="Arial"/>
              <a:buChar char="•"/>
            </a:pPr>
            <a:r>
              <a:rPr lang="en-GB">
                <a:solidFill>
                  <a:srgbClr val="0B0C0C"/>
                </a:solidFill>
              </a:rPr>
              <a:t>Band B is the band that most people who qualify to join the register are allocated to. If you’re allocated to Band B you can bid for properties. If you’re living in temporary accommodation you might also be made direct offers for property. </a:t>
            </a:r>
            <a:endParaRPr lang="en-GB">
              <a:solidFill>
                <a:srgbClr val="0B0C0C"/>
              </a:solidFill>
              <a:ea typeface="Calibri"/>
              <a:cs typeface="Calibri"/>
            </a:endParaRPr>
          </a:p>
          <a:p>
            <a:pPr>
              <a:buFont typeface="Arial"/>
              <a:buChar char="•"/>
            </a:pPr>
            <a:r>
              <a:rPr lang="en-GB">
                <a:solidFill>
                  <a:srgbClr val="0B0C0C"/>
                </a:solidFill>
              </a:rPr>
              <a:t>You qualify for band B if any of the following applies:</a:t>
            </a:r>
            <a:endParaRPr lang="en-GB"/>
          </a:p>
          <a:p>
            <a:pPr>
              <a:buFont typeface="Arial"/>
              <a:buChar char="•"/>
            </a:pPr>
            <a:r>
              <a:rPr lang="en-GB">
                <a:solidFill>
                  <a:srgbClr val="0B0C0C"/>
                </a:solidFill>
              </a:rPr>
              <a:t>you are currently living in significantly over-crowded accommodation lacking two or more bedrooms for a household of your size</a:t>
            </a:r>
            <a:endParaRPr lang="en-GB"/>
          </a:p>
          <a:p>
            <a:pPr>
              <a:buFont typeface="Arial"/>
              <a:buChar char="•"/>
            </a:pPr>
            <a:r>
              <a:rPr lang="en-GB">
                <a:solidFill>
                  <a:srgbClr val="0B0C0C"/>
                </a:solidFill>
              </a:rPr>
              <a:t>you are an existing social tenant who has a significant social need such as where there is a threat to your life or the life of someone in your household and there is no alternative but to move you</a:t>
            </a:r>
            <a:endParaRPr lang="en-GB"/>
          </a:p>
          <a:p>
            <a:pPr>
              <a:buFont typeface="Arial"/>
              <a:buChar char="•"/>
            </a:pPr>
            <a:r>
              <a:rPr lang="en-GB">
                <a:solidFill>
                  <a:srgbClr val="0B0C0C"/>
                </a:solidFill>
              </a:rPr>
              <a:t>you or some in your household have a significant medical need which is being made significantly worse by your accommodation and it is not reasonable to adapt or improve the accommodation (issues such as damp, mould, dust and broken lifts can be fixed or improved). In addition an alternative property would need to significantly improve the medical condition</a:t>
            </a:r>
            <a:endParaRPr lang="en-GB"/>
          </a:p>
          <a:p>
            <a:pPr>
              <a:buFont typeface="Arial"/>
              <a:buChar char="•"/>
            </a:pPr>
            <a:r>
              <a:rPr lang="en-GB">
                <a:solidFill>
                  <a:srgbClr val="0B0C0C"/>
                </a:solidFill>
              </a:rPr>
              <a:t>you have been accepted by the council as being statutorily homeless and are owed a full housing duty under section 193(2) of the Housing Act 1996. This does not include those that are owed a Prevention duty or Relief duty.</a:t>
            </a:r>
            <a:endParaRPr lang="en-GB"/>
          </a:p>
          <a:p>
            <a:pPr>
              <a:buFont typeface="Arial"/>
              <a:buChar char="•"/>
            </a:pPr>
            <a:r>
              <a:rPr lang="en-GB">
                <a:solidFill>
                  <a:srgbClr val="0B0C0C"/>
                </a:solidFill>
              </a:rPr>
              <a:t>your current accommodation is unsanitary such as not having an inside toilet, running water or functioning electrical supply and an inspection and report has determined that there is not a good prospect the property will be made habitable in a reasonable timespan</a:t>
            </a:r>
            <a:endParaRPr lang="en-GB"/>
          </a:p>
          <a:p>
            <a:pPr>
              <a:buFont typeface="Arial"/>
              <a:buChar char="•"/>
            </a:pPr>
            <a:r>
              <a:rPr lang="en-GB">
                <a:solidFill>
                  <a:srgbClr val="0B0C0C"/>
                </a:solidFill>
              </a:rPr>
              <a:t>you are an existing social tenant and have applied to the Council’s under-occupation scheme because you want to move to a smaller accommodation</a:t>
            </a:r>
            <a:endParaRPr lang="en-GB"/>
          </a:p>
          <a:p>
            <a:pPr>
              <a:buFont typeface="Arial"/>
              <a:buChar char="•"/>
            </a:pPr>
            <a:r>
              <a:rPr lang="en-GB">
                <a:solidFill>
                  <a:srgbClr val="0B0C0C"/>
                </a:solidFill>
              </a:rPr>
              <a:t>you are a young person who is leaving Hackney Council care provision and are a care leaver aged between 18 and 25</a:t>
            </a:r>
            <a:endParaRPr lang="en-GB"/>
          </a:p>
          <a:p>
            <a:pPr>
              <a:buFont typeface="Arial"/>
              <a:buChar char="•"/>
            </a:pPr>
            <a:endParaRPr lang="en-GB">
              <a:solidFill>
                <a:srgbClr val="0B0C0C"/>
              </a:solidFill>
              <a:ea typeface="Calibri"/>
              <a:cs typeface="Calibri"/>
            </a:endParaRPr>
          </a:p>
          <a:p>
            <a:pPr>
              <a:buFont typeface="Arial"/>
              <a:buChar char="•"/>
            </a:pPr>
            <a:r>
              <a:rPr lang="en-GB">
                <a:solidFill>
                  <a:srgbClr val="0B0C0C"/>
                </a:solidFill>
                <a:hlinkClick r:id="rId3"/>
              </a:rPr>
              <a:t>Apply to join the housing register | Hackney Council</a:t>
            </a:r>
            <a:endParaRPr lang="en-GB">
              <a:solidFill>
                <a:srgbClr val="0B0C0C"/>
              </a:solidFill>
              <a:ea typeface="Calibri"/>
              <a:cs typeface="Calibri"/>
            </a:endParaRPr>
          </a:p>
          <a:p>
            <a:pPr marL="171450" indent="-171450">
              <a:buFont typeface="Arial"/>
              <a:buChar char="•"/>
            </a:pPr>
            <a:endParaRPr lang="en-GB">
              <a:solidFill>
                <a:srgbClr val="0B0C0C"/>
              </a:solidFill>
              <a:ea typeface="Calibri"/>
              <a:cs typeface="Calibri"/>
            </a:endParaRPr>
          </a:p>
          <a:p>
            <a:pPr marL="171450" indent="-171450">
              <a:buFont typeface="Arial"/>
              <a:buChar char="•"/>
            </a:pPr>
            <a:endParaRPr lang="en-GB">
              <a:solidFill>
                <a:srgbClr val="0B0C0C"/>
              </a:solidFill>
              <a:ea typeface="Calibri"/>
              <a:cs typeface="Calibri"/>
            </a:endParaRPr>
          </a:p>
          <a:p>
            <a:endParaRPr lang="en-GB">
              <a:solidFill>
                <a:srgbClr val="0B0C0C"/>
              </a:solidFill>
              <a:ea typeface="Calibri"/>
              <a:cs typeface="Calibri"/>
            </a:endParaRPr>
          </a:p>
          <a:p>
            <a:endParaRPr lang="en-GB">
              <a:ea typeface="Calibri"/>
              <a:cs typeface="Calibri"/>
            </a:endParaRPr>
          </a:p>
        </p:txBody>
      </p:sp>
      <p:sp>
        <p:nvSpPr>
          <p:cNvPr id="4" name="Header Placeholder 3">
            <a:extLst>
              <a:ext uri="{FF2B5EF4-FFF2-40B4-BE49-F238E27FC236}">
                <a16:creationId xmlns:a16="http://schemas.microsoft.com/office/drawing/2014/main" id="{9D81C62E-051A-A127-3625-F9A9CE69AF91}"/>
              </a:ext>
            </a:extLst>
          </p:cNvPr>
          <p:cNvSpPr>
            <a:spLocks noGrp="1"/>
          </p:cNvSpPr>
          <p:nvPr>
            <p:ph type="hdr" sz="quarter"/>
          </p:nvPr>
        </p:nvSpPr>
        <p:spPr/>
        <p:txBody>
          <a:bodyPr/>
          <a:lstStyle/>
          <a:p>
            <a:endParaRPr lang="en-GB"/>
          </a:p>
        </p:txBody>
      </p:sp>
      <p:sp>
        <p:nvSpPr>
          <p:cNvPr id="5" name="Date Placeholder 4">
            <a:extLst>
              <a:ext uri="{FF2B5EF4-FFF2-40B4-BE49-F238E27FC236}">
                <a16:creationId xmlns:a16="http://schemas.microsoft.com/office/drawing/2014/main" id="{4F6DA413-314C-3209-1395-EA2C2B787145}"/>
              </a:ext>
            </a:extLst>
          </p:cNvPr>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a:extLst>
              <a:ext uri="{FF2B5EF4-FFF2-40B4-BE49-F238E27FC236}">
                <a16:creationId xmlns:a16="http://schemas.microsoft.com/office/drawing/2014/main" id="{6A8FBA37-F6B0-52D5-6877-8189F3EAC805}"/>
              </a:ext>
            </a:extLst>
          </p:cNvPr>
          <p:cNvSpPr>
            <a:spLocks noGrp="1"/>
          </p:cNvSpPr>
          <p:nvPr>
            <p:ph type="sldNum" sz="quarter" idx="5"/>
          </p:nvPr>
        </p:nvSpPr>
        <p:spPr/>
        <p:txBody>
          <a:bodyPr/>
          <a:lstStyle/>
          <a:p>
            <a:fld id="{B1C3580C-0687-420D-817E-7C2BD359AB73}" type="slidenum">
              <a:rPr lang="en-GB" smtClean="0"/>
              <a:t>22</a:t>
            </a:fld>
            <a:endParaRPr lang="en-GB"/>
          </a:p>
        </p:txBody>
      </p:sp>
    </p:spTree>
    <p:extLst>
      <p:ext uri="{BB962C8B-B14F-4D97-AF65-F5344CB8AC3E}">
        <p14:creationId xmlns:p14="http://schemas.microsoft.com/office/powerpoint/2010/main" val="233037224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Its important to know that even if you have been given emergency priority, moving into a more suitable home can take months or even years and the waiting time for a more “desirable properties” will inevitable be much longer and can take years even if you are placed on the highest band. </a:t>
            </a:r>
          </a:p>
          <a:p>
            <a:endParaRPr lang="en-GB"/>
          </a:p>
          <a:p>
            <a:endParaRPr lang="en-GB">
              <a:ea typeface="Calibri"/>
              <a:cs typeface="Calibri"/>
            </a:endParaRP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23</a:t>
            </a:fld>
            <a:endParaRPr lang="en-GB"/>
          </a:p>
        </p:txBody>
      </p:sp>
    </p:spTree>
    <p:extLst>
      <p:ext uri="{BB962C8B-B14F-4D97-AF65-F5344CB8AC3E}">
        <p14:creationId xmlns:p14="http://schemas.microsoft.com/office/powerpoint/2010/main" val="341716230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If your local authority accepted you are homeless as its unreasonable for your to continue to reside in your home, as part of homelessness relief you can be offered suitable and affordable private rented accommodation. </a:t>
            </a:r>
          </a:p>
          <a:p>
            <a:endParaRPr lang="en-GB"/>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24</a:t>
            </a:fld>
            <a:endParaRPr lang="en-GB"/>
          </a:p>
        </p:txBody>
      </p:sp>
    </p:spTree>
    <p:extLst>
      <p:ext uri="{BB962C8B-B14F-4D97-AF65-F5344CB8AC3E}">
        <p14:creationId xmlns:p14="http://schemas.microsoft.com/office/powerpoint/2010/main" val="400484880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881939">
              <a:defRPr/>
            </a:pPr>
            <a:r>
              <a:rPr lang="en-GB"/>
              <a:t>Before making a homeless application to the council, it is worth taking note... </a:t>
            </a:r>
            <a:endParaRPr lang="en-US"/>
          </a:p>
          <a:p>
            <a:pPr defTabSz="881939">
              <a:defRPr/>
            </a:pPr>
            <a:r>
              <a:rPr lang="en-GB"/>
              <a:t>1.) Eligibility - A person's immigration status will determine if they qualify.</a:t>
            </a:r>
            <a:endParaRPr lang="en-GB">
              <a:ea typeface="Calibri" panose="020F0502020204030204"/>
              <a:cs typeface="Calibri"/>
            </a:endParaRPr>
          </a:p>
          <a:p>
            <a:pPr defTabSz="881939">
              <a:defRPr/>
            </a:pPr>
            <a:r>
              <a:rPr lang="en-GB">
                <a:ea typeface="Calibri" panose="020F0502020204030204"/>
                <a:cs typeface="Calibri"/>
              </a:rPr>
              <a:t>2.) Homeless or threatened with homelessness - </a:t>
            </a:r>
            <a:r>
              <a:rPr lang="en-GB"/>
              <a:t>not everyone who applies as homeless is roofless and so it is important to establish they are legally homeless. </a:t>
            </a:r>
          </a:p>
          <a:p>
            <a:pPr defTabSz="881939">
              <a:defRPr/>
            </a:pPr>
            <a:r>
              <a:rPr lang="en-GB">
                <a:ea typeface="Calibri" panose="020F0502020204030204"/>
                <a:cs typeface="Calibri"/>
              </a:rPr>
              <a:t>3.) Priority Need – for example, living with dependent children, homeless because of domestic abuse, h</a:t>
            </a:r>
            <a:r>
              <a:rPr lang="en-GB"/>
              <a:t>omeless due to a fire or flood etc</a:t>
            </a:r>
            <a:endParaRPr lang="en-GB">
              <a:ea typeface="Calibri"/>
              <a:cs typeface="Calibri"/>
            </a:endParaRPr>
          </a:p>
          <a:p>
            <a:pPr defTabSz="881939">
              <a:defRPr/>
            </a:pPr>
            <a:r>
              <a:rPr lang="en-GB">
                <a:ea typeface="Calibri"/>
                <a:cs typeface="Calibri"/>
              </a:rPr>
              <a:t>4.) Intentionally homeless – the council will check to see if the applicant has done anything to deliberately make themselves homeless. </a:t>
            </a:r>
            <a:r>
              <a:rPr lang="en-GB"/>
              <a:t>This could be failing to pay their rent for example, or something that could be seen as a wrong which would normally cause a landlord to seek to evict them. But there are two sides to a story and it would have be decided that the homeless person is at fault. </a:t>
            </a:r>
            <a:endParaRPr lang="en-GB">
              <a:ea typeface="Calibri"/>
              <a:cs typeface="Calibri"/>
            </a:endParaRPr>
          </a:p>
          <a:p>
            <a:pPr defTabSz="881939">
              <a:defRPr/>
            </a:pPr>
            <a:r>
              <a:rPr lang="en-GB">
                <a:ea typeface="Calibri"/>
                <a:cs typeface="Calibri"/>
              </a:rPr>
              <a:t>5.) </a:t>
            </a:r>
            <a:r>
              <a:rPr lang="en-GB"/>
              <a:t>A person has a Local connection if they already lived in that borough when they became homeless, or if they have a connection to that borough, such as family ties. </a:t>
            </a:r>
            <a:endParaRPr lang="en-GB">
              <a:ea typeface="Calibri"/>
              <a:cs typeface="Calibri"/>
            </a:endParaRPr>
          </a:p>
          <a:p>
            <a:pPr defTabSz="881939">
              <a:defRPr/>
            </a:pPr>
            <a:endParaRPr lang="en-GB">
              <a:ea typeface="Calibri"/>
              <a:cs typeface="Calibri"/>
            </a:endParaRPr>
          </a:p>
        </p:txBody>
      </p:sp>
      <p:sp>
        <p:nvSpPr>
          <p:cNvPr id="4" name="Slide Number Placeholder 3"/>
          <p:cNvSpPr>
            <a:spLocks noGrp="1"/>
          </p:cNvSpPr>
          <p:nvPr>
            <p:ph type="sldNum" sz="quarter" idx="5"/>
          </p:nvPr>
        </p:nvSpPr>
        <p:spPr/>
        <p:txBody>
          <a:bodyPr/>
          <a:lstStyle/>
          <a:p>
            <a:fld id="{B1C3580C-0687-420D-817E-7C2BD359AB73}" type="slidenum">
              <a:rPr lang="en-GB" smtClean="0"/>
              <a:t>25</a:t>
            </a:fld>
            <a:endParaRPr lang="en-GB"/>
          </a:p>
        </p:txBody>
      </p:sp>
    </p:spTree>
    <p:extLst>
      <p:ext uri="{BB962C8B-B14F-4D97-AF65-F5344CB8AC3E}">
        <p14:creationId xmlns:p14="http://schemas.microsoft.com/office/powerpoint/2010/main" val="22154301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14388" y="123825"/>
            <a:ext cx="1679575" cy="944563"/>
          </a:xfrm>
        </p:spPr>
      </p:sp>
      <p:sp>
        <p:nvSpPr>
          <p:cNvPr id="3" name="Notes Placeholder 2"/>
          <p:cNvSpPr>
            <a:spLocks noGrp="1"/>
          </p:cNvSpPr>
          <p:nvPr>
            <p:ph type="body" idx="1"/>
          </p:nvPr>
        </p:nvSpPr>
        <p:spPr>
          <a:xfrm>
            <a:off x="104697" y="1171107"/>
            <a:ext cx="3160472" cy="4673328"/>
          </a:xfrm>
        </p:spPr>
        <p:txBody>
          <a:bodyPr/>
          <a:lstStyle/>
          <a:p>
            <a:pPr>
              <a:defRPr/>
            </a:pPr>
            <a:r>
              <a:rPr lang="en-GB" altLang="en-US" sz="600"/>
              <a:t> </a:t>
            </a:r>
            <a:endParaRPr lang="en-GB" altLang="en-US" sz="600">
              <a:cs typeface="Calibri"/>
            </a:endParaRPr>
          </a:p>
          <a:p>
            <a:pPr>
              <a:defRPr/>
            </a:pPr>
            <a:endParaRPr lang="en-GB" sz="600">
              <a:latin typeface="Calibri" panose="020F0502020204030204" pitchFamily="34" charset="0"/>
              <a:cs typeface="Calibri" panose="020F0502020204030204" pitchFamily="34" charset="0"/>
            </a:endParaRPr>
          </a:p>
          <a:p>
            <a:pPr marL="90170" indent="-90170">
              <a:buFont typeface="Arial" panose="020B0604020202020204" pitchFamily="34" charset="0"/>
              <a:buChar char="•"/>
              <a:defRPr/>
            </a:pPr>
            <a:r>
              <a:rPr lang="en-GB" sz="600">
                <a:latin typeface="Calibri"/>
                <a:cs typeface="Calibri"/>
              </a:rPr>
              <a:t>A homeless application does </a:t>
            </a:r>
            <a:r>
              <a:rPr lang="en-GB" sz="600" b="1">
                <a:latin typeface="Calibri"/>
                <a:cs typeface="Calibri"/>
              </a:rPr>
              <a:t>NOT </a:t>
            </a:r>
            <a:r>
              <a:rPr lang="en-GB" sz="600">
                <a:latin typeface="Calibri"/>
                <a:cs typeface="Calibri"/>
              </a:rPr>
              <a:t>need to be made in writing, nor in any other particular form. As long as an applicant who may be homeless or threatened with homelessness contacts the council and makes it clear that they are seeking help with housing this </a:t>
            </a:r>
            <a:r>
              <a:rPr lang="en-GB" sz="600" b="1">
                <a:latin typeface="Calibri"/>
                <a:cs typeface="Calibri"/>
              </a:rPr>
              <a:t>WILL</a:t>
            </a:r>
            <a:r>
              <a:rPr lang="en-GB" sz="600">
                <a:latin typeface="Calibri"/>
                <a:cs typeface="Calibri"/>
              </a:rPr>
              <a:t> constitute a homelessness application. </a:t>
            </a:r>
            <a:endParaRPr lang="en-GB" sz="600">
              <a:latin typeface="Calibri" panose="020F0502020204030204" pitchFamily="34" charset="0"/>
              <a:ea typeface="Calibri" panose="020F0502020204030204" pitchFamily="34" charset="0"/>
              <a:cs typeface="Calibri" panose="020F0502020204030204" pitchFamily="34" charset="0"/>
            </a:endParaRPr>
          </a:p>
          <a:p>
            <a:pPr marL="90170" indent="-90170">
              <a:buFont typeface="Arial" panose="020B0604020202020204" pitchFamily="34" charset="0"/>
              <a:buChar char="•"/>
              <a:defRPr/>
            </a:pPr>
            <a:r>
              <a:rPr lang="en-GB" sz="600">
                <a:latin typeface="Calibri"/>
                <a:cs typeface="Calibri"/>
              </a:rPr>
              <a:t>The application can be made by the person themselves, face to face or over the phone or in writing </a:t>
            </a:r>
            <a:r>
              <a:rPr lang="en-GB" sz="600" b="1">
                <a:latin typeface="Calibri"/>
                <a:cs typeface="Calibri"/>
              </a:rPr>
              <a:t>OR</a:t>
            </a:r>
            <a:r>
              <a:rPr lang="en-GB" sz="600">
                <a:latin typeface="Calibri"/>
                <a:cs typeface="Calibri"/>
              </a:rPr>
              <a:t> </a:t>
            </a:r>
            <a:r>
              <a:rPr lang="en-GB"/>
              <a:t>with consent, by </a:t>
            </a:r>
            <a:r>
              <a:rPr lang="en-GB" sz="600">
                <a:latin typeface="Calibri"/>
                <a:cs typeface="Calibri"/>
              </a:rPr>
              <a:t>a third party such yourselves.</a:t>
            </a:r>
            <a:endParaRPr lang="en-GB" altLang="en-US" sz="600">
              <a:latin typeface="Calibri"/>
              <a:ea typeface="Calibri"/>
              <a:cs typeface="Calibri"/>
            </a:endParaRPr>
          </a:p>
          <a:p>
            <a:pPr>
              <a:defRPr/>
            </a:pPr>
            <a:endParaRPr lang="en-GB" altLang="en-US" sz="600"/>
          </a:p>
          <a:p>
            <a:pPr>
              <a:defRPr/>
            </a:pPr>
            <a:r>
              <a:rPr lang="en-GB" altLang="en-US"/>
              <a:t>The key stages of a homelessness application are these..</a:t>
            </a:r>
            <a:endParaRPr lang="en-GB" altLang="en-US" sz="600" i="1"/>
          </a:p>
          <a:p>
            <a:pPr>
              <a:defRPr/>
            </a:pPr>
            <a:endParaRPr lang="en-GB" altLang="en-US" sz="600"/>
          </a:p>
          <a:p>
            <a:pPr marL="90170" indent="-90170">
              <a:buFont typeface="Arial" panose="020B0604020202020204" pitchFamily="34" charset="0"/>
              <a:buChar char="•"/>
              <a:defRPr/>
            </a:pPr>
            <a:r>
              <a:rPr lang="en-GB" altLang="en-US" sz="600"/>
              <a:t>ONCE the council is given </a:t>
            </a:r>
            <a:r>
              <a:rPr lang="en-GB" altLang="en-US" sz="600" b="1"/>
              <a:t>reason to believe </a:t>
            </a:r>
            <a:r>
              <a:rPr lang="en-GB" altLang="en-US" sz="600"/>
              <a:t>a person </a:t>
            </a:r>
            <a:r>
              <a:rPr lang="en-GB" altLang="en-US" sz="600" b="1"/>
              <a:t>MAY </a:t>
            </a:r>
            <a:r>
              <a:rPr lang="en-GB" altLang="en-US" sz="600"/>
              <a:t>be Homeless or Threatened with homelessness within the next 56 days the council are under a duty to make inquiries - the homeless application has started. </a:t>
            </a:r>
            <a:endParaRPr lang="en-GB" altLang="en-US" sz="600">
              <a:ea typeface="Calibri" panose="020F0502020204030204"/>
              <a:cs typeface="Calibri"/>
            </a:endParaRPr>
          </a:p>
          <a:p>
            <a:pPr>
              <a:defRPr/>
            </a:pPr>
            <a:endParaRPr lang="en-GB" altLang="en-US" sz="600"/>
          </a:p>
          <a:p>
            <a:pPr>
              <a:defRPr/>
            </a:pPr>
            <a:r>
              <a:rPr lang="en-GB" altLang="en-US" sz="600" b="1"/>
              <a:t>But</a:t>
            </a:r>
            <a:r>
              <a:rPr lang="en-GB" altLang="en-US" sz="600"/>
              <a:t> the inquiries can take a while to complete, so what happens to the applicant in the meantime? </a:t>
            </a:r>
            <a:endParaRPr lang="en-GB" altLang="en-US" sz="600">
              <a:cs typeface="Calibri"/>
            </a:endParaRPr>
          </a:p>
          <a:p>
            <a:pPr>
              <a:defRPr/>
            </a:pPr>
            <a:endParaRPr lang="en-GB" altLang="en-US" sz="600"/>
          </a:p>
          <a:p>
            <a:pPr marL="151130" indent="-151130" defTabSz="486685">
              <a:defRPr/>
            </a:pPr>
            <a:r>
              <a:rPr lang="en-GB" altLang="en-US" sz="600"/>
              <a:t>This next bit is one of the a </a:t>
            </a:r>
            <a:r>
              <a:rPr lang="en-GB" altLang="en-US" sz="600" b="1"/>
              <a:t>key parts </a:t>
            </a:r>
            <a:r>
              <a:rPr lang="en-GB" altLang="en-US" sz="600"/>
              <a:t>of the process. </a:t>
            </a:r>
            <a:endParaRPr lang="en-GB" altLang="en-US" sz="600" i="1">
              <a:ea typeface="Calibri" panose="020F0502020204030204"/>
              <a:cs typeface="Calibri" panose="020F0502020204030204"/>
            </a:endParaRPr>
          </a:p>
          <a:p>
            <a:pPr marL="152089" indent="-152089" defTabSz="486685">
              <a:defRPr/>
            </a:pPr>
            <a:endParaRPr lang="en-GB" altLang="en-US" sz="600" i="1"/>
          </a:p>
          <a:p>
            <a:pPr marL="151130" indent="-151130" defTabSz="486685">
              <a:defRPr/>
            </a:pPr>
            <a:r>
              <a:rPr lang="en-GB" altLang="en-US" b="0">
                <a:solidFill>
                  <a:schemeClr val="tx1"/>
                </a:solidFill>
              </a:rPr>
              <a:t>So this is why the first three tests are so important</a:t>
            </a:r>
            <a:r>
              <a:rPr lang="en-GB" altLang="en-US"/>
              <a:t> </a:t>
            </a:r>
            <a:endParaRPr lang="en-GB" altLang="en-US" b="0">
              <a:solidFill>
                <a:schemeClr val="tx1"/>
              </a:solidFill>
              <a:ea typeface="Calibri" panose="020F0502020204030204"/>
              <a:cs typeface="Calibri"/>
            </a:endParaRPr>
          </a:p>
          <a:p>
            <a:pPr marL="152089" indent="-152089" defTabSz="486685">
              <a:defRPr/>
            </a:pPr>
            <a:endParaRPr lang="en-GB" altLang="en-US" b="0">
              <a:solidFill>
                <a:schemeClr val="tx1"/>
              </a:solidFill>
            </a:endParaRPr>
          </a:p>
          <a:p>
            <a:pPr marL="151130" indent="-151130" defTabSz="486685">
              <a:defRPr/>
            </a:pPr>
            <a:r>
              <a:rPr lang="en-GB" altLang="en-US" b="0">
                <a:solidFill>
                  <a:schemeClr val="tx1"/>
                </a:solidFill>
              </a:rPr>
              <a:t>If the council has </a:t>
            </a:r>
            <a:r>
              <a:rPr lang="en-GB" altLang="en-US" b="1">
                <a:solidFill>
                  <a:schemeClr val="tx1"/>
                </a:solidFill>
              </a:rPr>
              <a:t>reason to believe</a:t>
            </a:r>
            <a:r>
              <a:rPr lang="en-GB" altLang="en-US" b="0">
                <a:solidFill>
                  <a:schemeClr val="tx1"/>
                </a:solidFill>
              </a:rPr>
              <a:t> the applicant </a:t>
            </a:r>
            <a:r>
              <a:rPr lang="en-GB" altLang="en-US" b="1">
                <a:solidFill>
                  <a:schemeClr val="tx1"/>
                </a:solidFill>
              </a:rPr>
              <a:t>may</a:t>
            </a:r>
            <a:r>
              <a:rPr lang="en-GB" altLang="en-US" b="0">
                <a:solidFill>
                  <a:schemeClr val="tx1"/>
                </a:solidFill>
              </a:rPr>
              <a:t> be eligible, </a:t>
            </a:r>
            <a:r>
              <a:rPr lang="en-GB" altLang="en-US" b="1">
                <a:solidFill>
                  <a:schemeClr val="tx1"/>
                </a:solidFill>
              </a:rPr>
              <a:t>may</a:t>
            </a:r>
            <a:r>
              <a:rPr lang="en-GB" altLang="en-US" b="0">
                <a:solidFill>
                  <a:schemeClr val="tx1"/>
                </a:solidFill>
              </a:rPr>
              <a:t> be homeless </a:t>
            </a:r>
            <a:r>
              <a:rPr lang="en-GB" altLang="en-US" b="1">
                <a:solidFill>
                  <a:schemeClr val="tx1"/>
                </a:solidFill>
              </a:rPr>
              <a:t>(not TWH) </a:t>
            </a:r>
            <a:r>
              <a:rPr lang="en-GB" altLang="en-US" b="0">
                <a:solidFill>
                  <a:schemeClr val="tx1"/>
                </a:solidFill>
              </a:rPr>
              <a:t>and </a:t>
            </a:r>
            <a:r>
              <a:rPr lang="en-GB" altLang="en-US" b="1">
                <a:solidFill>
                  <a:schemeClr val="tx1"/>
                </a:solidFill>
              </a:rPr>
              <a:t>may be </a:t>
            </a:r>
            <a:r>
              <a:rPr lang="en-GB" altLang="en-US" b="0">
                <a:solidFill>
                  <a:schemeClr val="tx1"/>
                </a:solidFill>
              </a:rPr>
              <a:t>in PN then they must immediately provide emergency (or what is more correctly called interim) accommodation whilst they are carrying out the rest of their investigations into the homeless application.</a:t>
            </a:r>
            <a:r>
              <a:rPr lang="en-GB" altLang="en-US"/>
              <a:t>  </a:t>
            </a:r>
            <a:endParaRPr lang="en-GB" altLang="en-US" b="0">
              <a:solidFill>
                <a:schemeClr val="tx1"/>
              </a:solidFill>
              <a:ea typeface="Calibri" panose="020F0502020204030204"/>
              <a:cs typeface="Calibri"/>
            </a:endParaRPr>
          </a:p>
          <a:p>
            <a:pPr marL="152089" indent="-152089" defTabSz="486685">
              <a:defRPr/>
            </a:pPr>
            <a:endParaRPr lang="en-GB" altLang="en-US" b="0">
              <a:solidFill>
                <a:schemeClr val="tx1"/>
              </a:solidFill>
            </a:endParaRPr>
          </a:p>
          <a:p>
            <a:pPr marL="151130" indent="-151130" defTabSz="486685">
              <a:defRPr/>
            </a:pPr>
            <a:r>
              <a:rPr lang="en-GB" altLang="en-US" b="0">
                <a:solidFill>
                  <a:schemeClr val="tx1"/>
                </a:solidFill>
              </a:rPr>
              <a:t>Some councils will try to avoid taking a homeless application especially if the interim accommodation duty is owed, but remember the threshold of </a:t>
            </a:r>
            <a:r>
              <a:rPr lang="en-GB" altLang="en-US" b="1">
                <a:solidFill>
                  <a:schemeClr val="tx1"/>
                </a:solidFill>
              </a:rPr>
              <a:t>reason to believe </a:t>
            </a:r>
            <a:r>
              <a:rPr lang="en-GB" altLang="en-US" b="0">
                <a:solidFill>
                  <a:schemeClr val="tx1"/>
                </a:solidFill>
              </a:rPr>
              <a:t>is low. If a council refuses to take an application the person will need further advice from an agency such as ourselves.</a:t>
            </a:r>
            <a:r>
              <a:rPr lang="en-GB" altLang="en-US" sz="600" i="1"/>
              <a:t> </a:t>
            </a:r>
            <a:endParaRPr lang="en-GB" altLang="en-US" sz="600" i="1">
              <a:ea typeface="Calibri" panose="020F0502020204030204"/>
              <a:cs typeface="Calibri"/>
            </a:endParaRPr>
          </a:p>
          <a:p>
            <a:pPr marL="152089" indent="-152089">
              <a:defRPr/>
            </a:pPr>
            <a:endParaRPr lang="en-GB" altLang="en-US" sz="600"/>
          </a:p>
          <a:p>
            <a:pPr marL="151130" indent="-151130">
              <a:defRPr/>
            </a:pPr>
            <a:r>
              <a:rPr lang="en-GB" altLang="en-US" sz="600"/>
              <a:t>But let’s assume an application has been taken and the necessary interim </a:t>
            </a:r>
            <a:r>
              <a:rPr lang="en-GB" altLang="en-US" sz="600" err="1"/>
              <a:t>accom</a:t>
            </a:r>
            <a:r>
              <a:rPr lang="en-GB" altLang="en-US" sz="600"/>
              <a:t> provided. </a:t>
            </a:r>
            <a:endParaRPr lang="en-GB" altLang="en-US" sz="600">
              <a:ea typeface="Calibri" panose="020F0502020204030204"/>
              <a:cs typeface="Calibri"/>
            </a:endParaRPr>
          </a:p>
          <a:p>
            <a:pPr marL="152089" indent="-152089">
              <a:defRPr/>
            </a:pPr>
            <a:endParaRPr lang="en-GB" altLang="en-US" sz="600"/>
          </a:p>
          <a:p>
            <a:pPr marL="151130" indent="-151130">
              <a:defRPr/>
            </a:pPr>
            <a:r>
              <a:rPr lang="en-GB" altLang="en-US" sz="600"/>
              <a:t>As the council is making the various decisions about the tests, other duties will be owed along the way such as the council will have to provide written decisi</a:t>
            </a:r>
            <a:r>
              <a:rPr lang="en-GB" altLang="en-US"/>
              <a:t>on letters and other documents.</a:t>
            </a:r>
            <a:endParaRPr lang="en-GB" altLang="en-US">
              <a:ea typeface="Calibri" panose="020F0502020204030204"/>
              <a:cs typeface="Calibri"/>
            </a:endParaRPr>
          </a:p>
          <a:p>
            <a:pPr marL="152089" indent="-152089">
              <a:defRPr/>
            </a:pPr>
            <a:endParaRPr lang="en-GB" altLang="en-US" sz="600"/>
          </a:p>
          <a:p>
            <a:pPr marL="151130" indent="-151130">
              <a:defRPr/>
            </a:pPr>
            <a:r>
              <a:rPr lang="en-GB" altLang="en-US"/>
              <a:t>If the applicant is not happy about a decision letter or what the council has done they should get further help from an agency such as ourselves.as soon as possible.</a:t>
            </a:r>
            <a:endParaRPr lang="en-GB" altLang="en-US" sz="600">
              <a:ea typeface="Calibri" panose="020F0502020204030204"/>
              <a:cs typeface="Calibri" panose="020F0502020204030204"/>
            </a:endParaRPr>
          </a:p>
        </p:txBody>
      </p:sp>
      <p:sp>
        <p:nvSpPr>
          <p:cNvPr id="4" name="Slide Number Placeholder 3"/>
          <p:cNvSpPr>
            <a:spLocks noGrp="1"/>
          </p:cNvSpPr>
          <p:nvPr>
            <p:ph type="sldNum" sz="quarter" idx="10"/>
          </p:nvPr>
        </p:nvSpPr>
        <p:spPr/>
        <p:txBody>
          <a:bodyPr/>
          <a:lstStyle/>
          <a:p>
            <a:pPr defTabSz="486685">
              <a:defRPr/>
            </a:pPr>
            <a:fld id="{C00B5589-5300-4BAE-BD93-E1364AC81450}" type="slidenum">
              <a:rPr lang="en-GB">
                <a:solidFill>
                  <a:prstClr val="black"/>
                </a:solidFill>
                <a:latin typeface="Calibri"/>
              </a:rPr>
              <a:pPr defTabSz="486685">
                <a:defRPr/>
              </a:pPr>
              <a:t>26</a:t>
            </a:fld>
            <a:endParaRPr lang="en-GB">
              <a:solidFill>
                <a:prstClr val="black"/>
              </a:solidFill>
              <a:latin typeface="Calibri"/>
            </a:endParaRPr>
          </a:p>
        </p:txBody>
      </p:sp>
    </p:spTree>
    <p:extLst>
      <p:ext uri="{BB962C8B-B14F-4D97-AF65-F5344CB8AC3E}">
        <p14:creationId xmlns:p14="http://schemas.microsoft.com/office/powerpoint/2010/main" val="34206756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If you received decision on your homeless application and full housing duty was accepted, suitability of temporary accommodation can be challenged by requesting a suitability review from local authority. Please note, you will have 21 days from the date of the decision to challenge, however, if deadline has passed, there may still be merits in submitting “out of time” suitability review. </a:t>
            </a:r>
          </a:p>
          <a:p>
            <a:endParaRPr lang="en-GB"/>
          </a:p>
          <a:p>
            <a:r>
              <a:rPr lang="en-GB"/>
              <a:t>If your current temporary accommodation was found unsuitable and alternative temporary accommodation is due to be offered, new temporary accommodation can be anywhere and not necessarily in your desired borough. If you feel alternative is still not suitable, we strongly advise to accept the offer and seek support to discuss merit in challenging suitability again. </a:t>
            </a:r>
            <a:endParaRPr lang="en-US"/>
          </a:p>
          <a:p>
            <a:endParaRPr lang="en-GB"/>
          </a:p>
          <a:p>
            <a:r>
              <a:rPr lang="en-GB"/>
              <a:t>If you decline an offer of temporary accommodation right away, you will not be offered anything further housing assistance. </a:t>
            </a: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27</a:t>
            </a:fld>
            <a:endParaRPr lang="en-GB"/>
          </a:p>
        </p:txBody>
      </p:sp>
    </p:spTree>
    <p:extLst>
      <p:ext uri="{BB962C8B-B14F-4D97-AF65-F5344CB8AC3E}">
        <p14:creationId xmlns:p14="http://schemas.microsoft.com/office/powerpoint/2010/main" val="336093887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ea typeface="Calibri"/>
                <a:cs typeface="Calibri"/>
              </a:rPr>
              <a:t>Ask the group to consider the following questions</a:t>
            </a:r>
          </a:p>
          <a:p>
            <a:pPr marL="171450" indent="-171450">
              <a:buFont typeface="Calibri"/>
              <a:buChar char="-"/>
            </a:pPr>
            <a:r>
              <a:rPr lang="en-GB">
                <a:ea typeface="Calibri"/>
                <a:cs typeface="Calibri"/>
              </a:rPr>
              <a:t>Are the family overcrowded?</a:t>
            </a:r>
          </a:p>
          <a:p>
            <a:pPr marL="171450" indent="-171450">
              <a:buFont typeface="Calibri"/>
              <a:buChar char="-"/>
            </a:pPr>
            <a:r>
              <a:rPr lang="en-GB">
                <a:ea typeface="Calibri"/>
                <a:cs typeface="Calibri"/>
              </a:rPr>
              <a:t>Why were the family not given priority?</a:t>
            </a:r>
          </a:p>
          <a:p>
            <a:pPr marL="171450" indent="-171450">
              <a:buFont typeface="Calibri"/>
              <a:buChar char="-"/>
            </a:pPr>
            <a:r>
              <a:rPr lang="en-GB">
                <a:ea typeface="Calibri"/>
                <a:cs typeface="Calibri"/>
              </a:rPr>
              <a:t>How do they challenge the decision? </a:t>
            </a:r>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28</a:t>
            </a:fld>
            <a:endParaRPr lang="en-GB"/>
          </a:p>
        </p:txBody>
      </p:sp>
    </p:spTree>
    <p:extLst>
      <p:ext uri="{BB962C8B-B14F-4D97-AF65-F5344CB8AC3E}">
        <p14:creationId xmlns:p14="http://schemas.microsoft.com/office/powerpoint/2010/main" val="5132296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For the end of training presentation.</a:t>
            </a:r>
          </a:p>
          <a:p>
            <a:r>
              <a:rPr lang="en-GB"/>
              <a:t>Attendees can call out, raise hand or put in chat; your call as trainers on how to manage! </a:t>
            </a:r>
          </a:p>
          <a:p>
            <a:endParaRPr lang="en-GB"/>
          </a:p>
        </p:txBody>
      </p:sp>
      <p:sp>
        <p:nvSpPr>
          <p:cNvPr id="4" name="Slide Number Placeholder 3"/>
          <p:cNvSpPr>
            <a:spLocks noGrp="1"/>
          </p:cNvSpPr>
          <p:nvPr>
            <p:ph type="sldNum" sz="quarter" idx="5"/>
          </p:nvPr>
        </p:nvSpPr>
        <p:spPr/>
        <p:txBody>
          <a:bodyPr/>
          <a:lstStyle/>
          <a:p>
            <a:fld id="{B1C3580C-0687-420D-817E-7C2BD359AB73}" type="slidenum">
              <a:rPr lang="en-GB" smtClean="0"/>
              <a:t>29</a:t>
            </a:fld>
            <a:endParaRPr lang="en-GB"/>
          </a:p>
        </p:txBody>
      </p:sp>
    </p:spTree>
    <p:extLst>
      <p:ext uri="{BB962C8B-B14F-4D97-AF65-F5344CB8AC3E}">
        <p14:creationId xmlns:p14="http://schemas.microsoft.com/office/powerpoint/2010/main" val="397147546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highlight>
                <a:srgbClr val="FFFF00"/>
              </a:highlight>
            </a:endParaRPr>
          </a:p>
        </p:txBody>
      </p:sp>
      <p:sp>
        <p:nvSpPr>
          <p:cNvPr id="4" name="Slide Number Placeholder 3"/>
          <p:cNvSpPr>
            <a:spLocks noGrp="1"/>
          </p:cNvSpPr>
          <p:nvPr>
            <p:ph type="sldNum" sz="quarter" idx="5"/>
          </p:nvPr>
        </p:nvSpPr>
        <p:spPr/>
        <p:txBody>
          <a:bodyPr/>
          <a:lstStyle/>
          <a:p>
            <a:fld id="{B1C3580C-0687-420D-817E-7C2BD359AB73}" type="slidenum">
              <a:rPr lang="en-GB" smtClean="0"/>
              <a:t>31</a:t>
            </a:fld>
            <a:endParaRPr lang="en-GB"/>
          </a:p>
        </p:txBody>
      </p:sp>
    </p:spTree>
    <p:extLst>
      <p:ext uri="{BB962C8B-B14F-4D97-AF65-F5344CB8AC3E}">
        <p14:creationId xmlns:p14="http://schemas.microsoft.com/office/powerpoint/2010/main" val="315574424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21/11/2025</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32</a:t>
            </a:fld>
            <a:endParaRPr lang="en-GB"/>
          </a:p>
        </p:txBody>
      </p:sp>
    </p:spTree>
    <p:extLst>
      <p:ext uri="{BB962C8B-B14F-4D97-AF65-F5344CB8AC3E}">
        <p14:creationId xmlns:p14="http://schemas.microsoft.com/office/powerpoint/2010/main" val="205917936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LOGO">
    <p:bg>
      <p:bgPr>
        <a:solidFill>
          <a:schemeClr val="bg1"/>
        </a:solidFill>
        <a:effectLst/>
      </p:bgPr>
    </p:bg>
    <p:spTree>
      <p:nvGrpSpPr>
        <p:cNvPr id="1" name=""/>
        <p:cNvGrpSpPr/>
        <p:nvPr/>
      </p:nvGrpSpPr>
      <p:grpSpPr>
        <a:xfrm>
          <a:off x="0" y="0"/>
          <a:ext cx="0" cy="0"/>
          <a:chOff x="0" y="0"/>
          <a:chExt cx="0" cy="0"/>
        </a:xfrm>
      </p:grpSpPr>
      <p:pic>
        <p:nvPicPr>
          <p:cNvPr id="3" name="Picture 2" descr="Logo&#10;&#10;Description automatically generated">
            <a:extLst>
              <a:ext uri="{FF2B5EF4-FFF2-40B4-BE49-F238E27FC236}">
                <a16:creationId xmlns:a16="http://schemas.microsoft.com/office/drawing/2014/main" id="{C8BCAD86-4307-4655-AD19-B3D5AEFAA39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8622899" y="8349011"/>
            <a:ext cx="2856265" cy="2331439"/>
          </a:xfrm>
          <a:prstGeom prst="rect">
            <a:avLst/>
          </a:prstGeom>
        </p:spPr>
      </p:pic>
      <p:sp>
        <p:nvSpPr>
          <p:cNvPr id="4" name="Title 3">
            <a:extLst>
              <a:ext uri="{FF2B5EF4-FFF2-40B4-BE49-F238E27FC236}">
                <a16:creationId xmlns:a16="http://schemas.microsoft.com/office/drawing/2014/main" id="{94258C89-37E7-481B-8244-D64332601FDF}"/>
              </a:ext>
            </a:extLst>
          </p:cNvPr>
          <p:cNvSpPr>
            <a:spLocks noGrp="1"/>
          </p:cNvSpPr>
          <p:nvPr>
            <p:ph type="title" hasCustomPrompt="1"/>
          </p:nvPr>
        </p:nvSpPr>
        <p:spPr>
          <a:xfrm>
            <a:off x="2312050" y="1540800"/>
            <a:ext cx="15480000" cy="5821200"/>
          </a:xfrm>
          <a:prstGeom prst="rect">
            <a:avLst/>
          </a:prstGeom>
        </p:spPr>
        <p:txBody>
          <a:bodyPr/>
          <a:lstStyle>
            <a:lvl1pPr marL="14400" algn="ctr">
              <a:lnSpc>
                <a:spcPts val="15000"/>
              </a:lnSpc>
              <a:spcBef>
                <a:spcPts val="135"/>
              </a:spcBef>
              <a:defRPr sz="19000" baseline="0">
                <a:solidFill>
                  <a:schemeClr val="tx1"/>
                </a:solidFill>
              </a:defRPr>
            </a:lvl1pPr>
          </a:lstStyle>
          <a:p>
            <a:r>
              <a:rPr lang="en-US"/>
              <a:t>Click to edit your own </a:t>
            </a:r>
            <a:br>
              <a:rPr lang="en-US"/>
            </a:br>
            <a:r>
              <a:rPr lang="en-US"/>
              <a:t>title text</a:t>
            </a:r>
            <a:endParaRPr lang="en-GB"/>
          </a:p>
        </p:txBody>
      </p:sp>
    </p:spTree>
    <p:extLst>
      <p:ext uri="{BB962C8B-B14F-4D97-AF65-F5344CB8AC3E}">
        <p14:creationId xmlns:p14="http://schemas.microsoft.com/office/powerpoint/2010/main" val="18578077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ROOF">
    <p:bg>
      <p:bgPr>
        <a:solidFill>
          <a:schemeClr val="tx1"/>
        </a:solidFill>
        <a:effectLst/>
      </p:bgPr>
    </p:bg>
    <p:spTree>
      <p:nvGrpSpPr>
        <p:cNvPr id="1" name=""/>
        <p:cNvGrpSpPr/>
        <p:nvPr/>
      </p:nvGrpSpPr>
      <p:grpSpPr>
        <a:xfrm>
          <a:off x="0" y="0"/>
          <a:ext cx="0" cy="0"/>
          <a:chOff x="0" y="0"/>
          <a:chExt cx="0" cy="0"/>
        </a:xfrm>
      </p:grpSpPr>
      <p:pic>
        <p:nvPicPr>
          <p:cNvPr id="6" name="Picture 5" descr="A picture containing text&#10;&#10;Description automatically generated">
            <a:extLst>
              <a:ext uri="{FF2B5EF4-FFF2-40B4-BE49-F238E27FC236}">
                <a16:creationId xmlns:a16="http://schemas.microsoft.com/office/drawing/2014/main" id="{A98B0B4D-C169-4B4D-8616-19553ADD64D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6776646" y="578983"/>
            <a:ext cx="6550809" cy="3724970"/>
          </a:xfrm>
          <a:prstGeom prst="rect">
            <a:avLst/>
          </a:prstGeom>
        </p:spPr>
      </p:pic>
      <p:pic>
        <p:nvPicPr>
          <p:cNvPr id="7" name="Picture 6" descr="A picture containing text, clock, sign&#10;&#10;Description automatically generated">
            <a:extLst>
              <a:ext uri="{FF2B5EF4-FFF2-40B4-BE49-F238E27FC236}">
                <a16:creationId xmlns:a16="http://schemas.microsoft.com/office/drawing/2014/main" id="{A6C7E88A-9530-4A61-9B7E-3F90DC209466}"/>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8511558" y="9929268"/>
            <a:ext cx="3080984" cy="751194"/>
          </a:xfrm>
          <a:prstGeom prst="rect">
            <a:avLst/>
          </a:prstGeom>
        </p:spPr>
      </p:pic>
      <p:sp>
        <p:nvSpPr>
          <p:cNvPr id="2" name="Title 1">
            <a:extLst>
              <a:ext uri="{FF2B5EF4-FFF2-40B4-BE49-F238E27FC236}">
                <a16:creationId xmlns:a16="http://schemas.microsoft.com/office/drawing/2014/main" id="{51946FB2-74FC-4352-A42A-AAB4A9D8E55E}"/>
              </a:ext>
            </a:extLst>
          </p:cNvPr>
          <p:cNvSpPr>
            <a:spLocks noGrp="1"/>
          </p:cNvSpPr>
          <p:nvPr>
            <p:ph type="title" hasCustomPrompt="1"/>
          </p:nvPr>
        </p:nvSpPr>
        <p:spPr>
          <a:xfrm>
            <a:off x="3516853" y="4790579"/>
            <a:ext cx="13070393" cy="3607200"/>
          </a:xfrm>
          <a:prstGeom prst="rect">
            <a:avLst/>
          </a:prstGeom>
        </p:spPr>
        <p:txBody>
          <a:bodyPr>
            <a:noAutofit/>
          </a:bodyPr>
          <a:lstStyle>
            <a:lvl1pPr marL="14400" algn="ctr">
              <a:lnSpc>
                <a:spcPts val="19000"/>
              </a:lnSpc>
              <a:spcBef>
                <a:spcPts val="140"/>
              </a:spcBef>
              <a:defRPr sz="19000" baseline="0"/>
            </a:lvl1pPr>
          </a:lstStyle>
          <a:p>
            <a:r>
              <a:rPr lang="en-US"/>
              <a:t>Click to edit title text</a:t>
            </a:r>
            <a:endParaRPr lang="en-GB"/>
          </a:p>
        </p:txBody>
      </p:sp>
    </p:spTree>
  </p:cSld>
  <p:clrMapOvr>
    <a:overrideClrMapping bg1="lt1" tx1="dk1" bg2="lt2" tx2="dk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UNDERLINE WHIT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1033200" y="1857600"/>
            <a:ext cx="13123306" cy="3963600"/>
          </a:xfrm>
          <a:prstGeom prst="rect">
            <a:avLst/>
          </a:prstGeom>
        </p:spPr>
        <p:txBody>
          <a:bodyPr>
            <a:noAutofit/>
          </a:bodyPr>
          <a:lstStyle>
            <a:lvl1pPr marL="14400">
              <a:lnSpc>
                <a:spcPts val="14800"/>
              </a:lnSpc>
              <a:spcBef>
                <a:spcPts val="0"/>
              </a:spcBef>
              <a:defRPr sz="14800" baseline="0"/>
            </a:lvl1pPr>
          </a:lstStyle>
          <a:p>
            <a:r>
              <a:rPr lang="en-GB"/>
              <a:t>Click to Edit Your own TITLE </a:t>
            </a:r>
          </a:p>
        </p:txBody>
      </p:sp>
      <p:sp>
        <p:nvSpPr>
          <p:cNvPr id="5" name="object 40">
            <a:extLst>
              <a:ext uri="{FF2B5EF4-FFF2-40B4-BE49-F238E27FC236}">
                <a16:creationId xmlns:a16="http://schemas.microsoft.com/office/drawing/2014/main" id="{6C989DA8-DFB4-45CA-A804-6982F5C3BF3B}"/>
              </a:ext>
            </a:extLst>
          </p:cNvPr>
          <p:cNvSpPr/>
          <p:nvPr userDrawn="1"/>
        </p:nvSpPr>
        <p:spPr>
          <a:xfrm>
            <a:off x="1034387" y="5654675"/>
            <a:ext cx="14815322" cy="1162164"/>
          </a:xfrm>
          <a:custGeom>
            <a:avLst/>
            <a:gdLst/>
            <a:ahLst/>
            <a:cxnLst/>
            <a:rect l="l" t="t"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p:spPr>
        <p:txBody>
          <a:bodyPr wrap="square" lIns="0" tIns="0" rIns="0" bIns="0" rtlCol="0"/>
          <a:lstStyle/>
          <a:p>
            <a:endParaRPr/>
          </a:p>
        </p:txBody>
      </p:sp>
      <p:sp>
        <p:nvSpPr>
          <p:cNvPr id="4" name="Text Placeholder 3">
            <a:extLst>
              <a:ext uri="{FF2B5EF4-FFF2-40B4-BE49-F238E27FC236}">
                <a16:creationId xmlns:a16="http://schemas.microsoft.com/office/drawing/2014/main" id="{25077CB1-5092-43C8-8677-2C5EDB7FE3DB}"/>
              </a:ext>
            </a:extLst>
          </p:cNvPr>
          <p:cNvSpPr>
            <a:spLocks noGrp="1"/>
          </p:cNvSpPr>
          <p:nvPr>
            <p:ph type="body" sz="quarter" idx="10" hasCustomPrompt="1"/>
          </p:nvPr>
        </p:nvSpPr>
        <p:spPr>
          <a:xfrm>
            <a:off x="1266825" y="8607425"/>
            <a:ext cx="12888913" cy="2006600"/>
          </a:xfrm>
        </p:spPr>
        <p:txBody>
          <a:bodyPr/>
          <a:lstStyle>
            <a:lvl1pPr marL="0" indent="0">
              <a:buNone/>
              <a:defRPr sz="4400">
                <a:latin typeface="Barlow SemiBold" panose="00000700000000000000" pitchFamily="2" charset="0"/>
              </a:defRPr>
            </a:lvl1pPr>
          </a:lstStyle>
          <a:p>
            <a:pPr lvl="0"/>
            <a:r>
              <a:rPr lang="en-GB"/>
              <a:t>Presenter 1 Name, Job title </a:t>
            </a:r>
          </a:p>
          <a:p>
            <a:pPr lvl="0"/>
            <a:r>
              <a:rPr lang="en-GB"/>
              <a:t>Presenter 2 Name, Job Title </a:t>
            </a:r>
          </a:p>
        </p:txBody>
      </p:sp>
      <p:sp>
        <p:nvSpPr>
          <p:cNvPr id="7" name="Slide Number Placeholder 6">
            <a:extLst>
              <a:ext uri="{FF2B5EF4-FFF2-40B4-BE49-F238E27FC236}">
                <a16:creationId xmlns:a16="http://schemas.microsoft.com/office/drawing/2014/main" id="{B29C1F90-A39B-4EAD-BDB9-7FC93A2B585C}"/>
              </a:ext>
            </a:extLst>
          </p:cNvPr>
          <p:cNvSpPr>
            <a:spLocks noGrp="1"/>
          </p:cNvSpPr>
          <p:nvPr>
            <p:ph type="sldNum" sz="quarter" idx="13"/>
          </p:nvPr>
        </p:nvSpPr>
        <p:spPr/>
        <p:txBody>
          <a:bodyPr/>
          <a:lstStyle>
            <a:lvl1pPr>
              <a:defRPr sz="4400">
                <a:solidFill>
                  <a:schemeClr val="bg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70186866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UNDERLINE BLACK">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1033200" y="1857600"/>
            <a:ext cx="13123306" cy="3963600"/>
          </a:xfrm>
          <a:prstGeom prst="rect">
            <a:avLst/>
          </a:prstGeom>
        </p:spPr>
        <p:txBody>
          <a:bodyPr>
            <a:noAutofit/>
          </a:bodyPr>
          <a:lstStyle>
            <a:lvl1pPr marL="14400">
              <a:lnSpc>
                <a:spcPts val="14800"/>
              </a:lnSpc>
              <a:spcBef>
                <a:spcPts val="0"/>
              </a:spcBef>
              <a:defRPr sz="14800" baseline="0">
                <a:solidFill>
                  <a:schemeClr val="tx1"/>
                </a:solidFill>
              </a:defRPr>
            </a:lvl1pPr>
          </a:lstStyle>
          <a:p>
            <a:r>
              <a:rPr lang="en-GB"/>
              <a:t>Click to edit your own Title </a:t>
            </a:r>
          </a:p>
        </p:txBody>
      </p:sp>
      <p:sp>
        <p:nvSpPr>
          <p:cNvPr id="5" name="object 40">
            <a:extLst>
              <a:ext uri="{FF2B5EF4-FFF2-40B4-BE49-F238E27FC236}">
                <a16:creationId xmlns:a16="http://schemas.microsoft.com/office/drawing/2014/main" id="{6C989DA8-DFB4-45CA-A804-6982F5C3BF3B}"/>
              </a:ext>
            </a:extLst>
          </p:cNvPr>
          <p:cNvSpPr/>
          <p:nvPr userDrawn="1"/>
        </p:nvSpPr>
        <p:spPr>
          <a:xfrm>
            <a:off x="1034387" y="5654675"/>
            <a:ext cx="14815322" cy="1162164"/>
          </a:xfrm>
          <a:custGeom>
            <a:avLst/>
            <a:gdLst/>
            <a:ahLst/>
            <a:cxnLst/>
            <a:rect l="l" t="t"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p:spPr>
        <p:txBody>
          <a:bodyPr wrap="square" lIns="0" tIns="0" rIns="0" bIns="0" rtlCol="0"/>
          <a:lstStyle/>
          <a:p>
            <a:endParaRPr/>
          </a:p>
        </p:txBody>
      </p:sp>
      <p:sp>
        <p:nvSpPr>
          <p:cNvPr id="4" name="Text Placeholder 3">
            <a:extLst>
              <a:ext uri="{FF2B5EF4-FFF2-40B4-BE49-F238E27FC236}">
                <a16:creationId xmlns:a16="http://schemas.microsoft.com/office/drawing/2014/main" id="{D4C6DBFA-6CF6-4EE1-ACA3-574CBC60FD11}"/>
              </a:ext>
            </a:extLst>
          </p:cNvPr>
          <p:cNvSpPr>
            <a:spLocks noGrp="1"/>
          </p:cNvSpPr>
          <p:nvPr>
            <p:ph type="body" sz="quarter" idx="10" hasCustomPrompt="1"/>
          </p:nvPr>
        </p:nvSpPr>
        <p:spPr>
          <a:xfrm>
            <a:off x="1266825" y="8607425"/>
            <a:ext cx="12888913" cy="2006600"/>
          </a:xfrm>
        </p:spPr>
        <p:txBody>
          <a:bodyPr/>
          <a:lstStyle>
            <a:lvl1pPr marL="0" indent="0">
              <a:buNone/>
              <a:defRPr sz="4400">
                <a:solidFill>
                  <a:schemeClr val="tx1"/>
                </a:solidFill>
                <a:latin typeface="Barlow SemiBold" panose="00000700000000000000" pitchFamily="2" charset="0"/>
              </a:defRPr>
            </a:lvl1pPr>
          </a:lstStyle>
          <a:p>
            <a:pPr lvl="0"/>
            <a:r>
              <a:rPr lang="en-GB"/>
              <a:t>Presenter 1 Name, Job title </a:t>
            </a:r>
          </a:p>
          <a:p>
            <a:pPr lvl="0"/>
            <a:r>
              <a:rPr lang="en-GB"/>
              <a:t>Presenter 2 Name, Job Title </a:t>
            </a:r>
          </a:p>
        </p:txBody>
      </p:sp>
      <p:sp>
        <p:nvSpPr>
          <p:cNvPr id="7" name="Slide Number Placeholder 6">
            <a:extLst>
              <a:ext uri="{FF2B5EF4-FFF2-40B4-BE49-F238E27FC236}">
                <a16:creationId xmlns:a16="http://schemas.microsoft.com/office/drawing/2014/main" id="{D636655E-48F9-44ED-9571-55C469A1BCA3}"/>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82652171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INTRO CONTENT WHIT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1033200" y="1857600"/>
            <a:ext cx="10603026" cy="3963600"/>
          </a:xfrm>
          <a:prstGeom prst="rect">
            <a:avLst/>
          </a:prstGeom>
        </p:spPr>
        <p:txBody>
          <a:bodyPr>
            <a:noAutofit/>
          </a:bodyPr>
          <a:lstStyle>
            <a:lvl1pPr marL="14400">
              <a:spcBef>
                <a:spcPts val="4270"/>
              </a:spcBef>
              <a:defRPr sz="14800" baseline="0"/>
            </a:lvl1pPr>
          </a:lstStyle>
          <a:p>
            <a:r>
              <a:rPr lang="en-GB"/>
              <a:t>Your Big TITLE GOES HERE</a:t>
            </a:r>
          </a:p>
        </p:txBody>
      </p:sp>
      <p:sp>
        <p:nvSpPr>
          <p:cNvPr id="4" name="Text Placeholder 3">
            <a:extLst>
              <a:ext uri="{FF2B5EF4-FFF2-40B4-BE49-F238E27FC236}">
                <a16:creationId xmlns:a16="http://schemas.microsoft.com/office/drawing/2014/main" id="{19B5F72D-2206-490C-AE22-A23C48AE705C}"/>
              </a:ext>
            </a:extLst>
          </p:cNvPr>
          <p:cNvSpPr>
            <a:spLocks noGrp="1"/>
          </p:cNvSpPr>
          <p:nvPr>
            <p:ph type="body" sz="quarter" idx="10" hasCustomPrompt="1"/>
          </p:nvPr>
        </p:nvSpPr>
        <p:spPr>
          <a:xfrm>
            <a:off x="1033200" y="7682400"/>
            <a:ext cx="8348400" cy="1346400"/>
          </a:xfrm>
        </p:spPr>
        <p:txBody>
          <a:bodyPr>
            <a:noAutofit/>
          </a:bodyPr>
          <a:lstStyle>
            <a:lvl1pPr marL="0" indent="0">
              <a:buNone/>
              <a:defRPr sz="2800"/>
            </a:lvl1pPr>
            <a:lvl2pPr>
              <a:defRPr sz="2850"/>
            </a:lvl2pPr>
            <a:lvl3pPr>
              <a:defRPr sz="2850"/>
            </a:lvl3pPr>
            <a:lvl4pPr>
              <a:defRPr sz="2850"/>
            </a:lvl4pPr>
            <a:lvl5pPr>
              <a:defRPr sz="2850"/>
            </a:lvl5pPr>
          </a:lstStyle>
          <a:p>
            <a:r>
              <a:rPr lang="en-GB"/>
              <a:t>Here’s where you hook ‘</a:t>
            </a:r>
            <a:r>
              <a:rPr lang="en-GB" err="1"/>
              <a:t>em</a:t>
            </a:r>
            <a:r>
              <a:rPr lang="en-GB"/>
              <a:t> in with your intro copy. Keep it snappy. Remember we’re inspired by the language of activism.  </a:t>
            </a:r>
          </a:p>
        </p:txBody>
      </p:sp>
      <p:sp>
        <p:nvSpPr>
          <p:cNvPr id="6" name="Slide Number Placeholder 5">
            <a:extLst>
              <a:ext uri="{FF2B5EF4-FFF2-40B4-BE49-F238E27FC236}">
                <a16:creationId xmlns:a16="http://schemas.microsoft.com/office/drawing/2014/main" id="{E37F326C-09AC-4330-8393-7201ACBBA6C8}"/>
              </a:ext>
            </a:extLst>
          </p:cNvPr>
          <p:cNvSpPr>
            <a:spLocks noGrp="1"/>
          </p:cNvSpPr>
          <p:nvPr>
            <p:ph type="sldNum" sz="quarter" idx="13"/>
          </p:nvPr>
        </p:nvSpPr>
        <p:spPr/>
        <p:txBody>
          <a:bodyPr/>
          <a:lstStyle/>
          <a:p>
            <a:fld id="{B90F9CBB-4563-4BE2-B3E1-4A9E8EA05CDE}" type="slidenum">
              <a:rPr lang="en-GB" smtClean="0"/>
              <a:pPr/>
              <a:t>‹#›</a:t>
            </a:fld>
            <a:endParaRPr lang="en-GB"/>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INTRO CONTENT BLACK">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1033200" y="1857600"/>
            <a:ext cx="10603026" cy="3963600"/>
          </a:xfrm>
          <a:prstGeom prst="rect">
            <a:avLst/>
          </a:prstGeom>
        </p:spPr>
        <p:txBody>
          <a:bodyPr>
            <a:noAutofit/>
          </a:bodyPr>
          <a:lstStyle>
            <a:lvl1pPr marL="14400">
              <a:spcBef>
                <a:spcPts val="4270"/>
              </a:spcBef>
              <a:defRPr sz="14800" baseline="0">
                <a:solidFill>
                  <a:schemeClr val="tx1"/>
                </a:solidFill>
              </a:defRPr>
            </a:lvl1pPr>
          </a:lstStyle>
          <a:p>
            <a:r>
              <a:rPr lang="en-GB"/>
              <a:t>Your Big TITLE GOES HERE</a:t>
            </a:r>
          </a:p>
        </p:txBody>
      </p:sp>
      <p:sp>
        <p:nvSpPr>
          <p:cNvPr id="4" name="Text Placeholder 3">
            <a:extLst>
              <a:ext uri="{FF2B5EF4-FFF2-40B4-BE49-F238E27FC236}">
                <a16:creationId xmlns:a16="http://schemas.microsoft.com/office/drawing/2014/main" id="{19B5F72D-2206-490C-AE22-A23C48AE705C}"/>
              </a:ext>
            </a:extLst>
          </p:cNvPr>
          <p:cNvSpPr>
            <a:spLocks noGrp="1"/>
          </p:cNvSpPr>
          <p:nvPr>
            <p:ph type="body" sz="quarter" idx="10" hasCustomPrompt="1"/>
          </p:nvPr>
        </p:nvSpPr>
        <p:spPr>
          <a:xfrm>
            <a:off x="1033200" y="7682400"/>
            <a:ext cx="8348400" cy="1346400"/>
          </a:xfrm>
        </p:spPr>
        <p:txBody>
          <a:bodyPr>
            <a:noAutofit/>
          </a:bodyPr>
          <a:lstStyle>
            <a:lvl1pPr marL="0" indent="0">
              <a:buNone/>
              <a:defRPr sz="2800">
                <a:solidFill>
                  <a:schemeClr val="tx1"/>
                </a:solidFill>
              </a:defRPr>
            </a:lvl1pPr>
            <a:lvl2pPr>
              <a:defRPr sz="2850"/>
            </a:lvl2pPr>
            <a:lvl3pPr>
              <a:defRPr sz="2850"/>
            </a:lvl3pPr>
            <a:lvl4pPr>
              <a:defRPr sz="2850"/>
            </a:lvl4pPr>
            <a:lvl5pPr>
              <a:defRPr sz="2850"/>
            </a:lvl5pPr>
          </a:lstStyle>
          <a:p>
            <a:r>
              <a:rPr lang="en-GB"/>
              <a:t>Here’s where you hook ‘</a:t>
            </a:r>
            <a:r>
              <a:rPr lang="en-GB" err="1"/>
              <a:t>em</a:t>
            </a:r>
            <a:r>
              <a:rPr lang="en-GB"/>
              <a:t> in with your intro copy. Keep it snappy. Remember we’re inspired by the language of activism.  </a:t>
            </a:r>
          </a:p>
        </p:txBody>
      </p:sp>
      <p:sp>
        <p:nvSpPr>
          <p:cNvPr id="6" name="Slide Number Placeholder 5">
            <a:extLst>
              <a:ext uri="{FF2B5EF4-FFF2-40B4-BE49-F238E27FC236}">
                <a16:creationId xmlns:a16="http://schemas.microsoft.com/office/drawing/2014/main" id="{BEFB5247-00A3-476D-9D9A-2EAC6AEE1BEA}"/>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95599950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NTENTS &amp; ARROW UPPERCASE WHITE">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1028553" y="2202751"/>
            <a:ext cx="9023497" cy="6894323"/>
          </a:xfrm>
        </p:spPr>
        <p:txBody>
          <a:bodyPr lIns="0" tIns="0" rIns="0" bIns="0">
            <a:noAutofit/>
          </a:bodyPr>
          <a:lstStyle>
            <a:lvl1pPr marL="711200" marR="0" indent="-711200" defTabSz="914400" eaLnBrk="1" fontAlgn="auto" latinLnBrk="0" hangingPunct="1">
              <a:lnSpc>
                <a:spcPts val="5400"/>
              </a:lnSpc>
              <a:spcBef>
                <a:spcPts val="0"/>
              </a:spcBef>
              <a:spcAft>
                <a:spcPts val="0"/>
              </a:spcAft>
              <a:buClrTx/>
              <a:buSzTx/>
              <a:buFontTx/>
              <a:buAutoNum type="arabicPlain"/>
              <a:tabLst/>
              <a:defRPr sz="5400" b="1" i="0" cap="all" baseline="0">
                <a:latin typeface="Barlow Condensed" pitchFamily="2" charset="77"/>
              </a:defRPr>
            </a:lvl1pPr>
          </a:lstStyle>
          <a:p>
            <a:pPr lvl="0"/>
            <a:r>
              <a:rPr lang="en-GB"/>
              <a:t>SECTION HEADER</a:t>
            </a:r>
          </a:p>
          <a:p>
            <a:pPr lvl="0"/>
            <a:r>
              <a:rPr lang="en-GB"/>
              <a:t>SECTION HEADER</a:t>
            </a:r>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p:txBody>
      </p:sp>
      <p:sp>
        <p:nvSpPr>
          <p:cNvPr id="7" name="Slide Number Placeholder 6">
            <a:extLst>
              <a:ext uri="{FF2B5EF4-FFF2-40B4-BE49-F238E27FC236}">
                <a16:creationId xmlns:a16="http://schemas.microsoft.com/office/drawing/2014/main" id="{FB96B6AA-2108-4007-8604-4B22DE314675}"/>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418958192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S &amp; ARROW UPPERCASE BLACK">
    <p:bg>
      <p:bgPr>
        <a:solidFill>
          <a:schemeClr val="bg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1028553" y="2202751"/>
            <a:ext cx="9023497" cy="6894323"/>
          </a:xfrm>
        </p:spPr>
        <p:txBody>
          <a:bodyPr lIns="0" tIns="0" rIns="0" bIns="0">
            <a:noAutofit/>
          </a:bodyPr>
          <a:lstStyle>
            <a:lvl1pPr marL="711200" marR="0" indent="-711200" defTabSz="914400" eaLnBrk="1" fontAlgn="auto" latinLnBrk="0" hangingPunct="1">
              <a:lnSpc>
                <a:spcPts val="5400"/>
              </a:lnSpc>
              <a:spcBef>
                <a:spcPts val="0"/>
              </a:spcBef>
              <a:spcAft>
                <a:spcPts val="0"/>
              </a:spcAft>
              <a:buClrTx/>
              <a:buSzTx/>
              <a:buFontTx/>
              <a:buAutoNum type="arabicPlain"/>
              <a:tabLst/>
              <a:defRPr sz="5400" b="1" i="0" cap="all" baseline="0">
                <a:solidFill>
                  <a:schemeClr val="tx1"/>
                </a:solidFill>
                <a:latin typeface="Barlow Condensed" pitchFamily="2" charset="77"/>
              </a:defRPr>
            </a:lvl1pPr>
          </a:lstStyle>
          <a:p>
            <a:pPr lvl="0"/>
            <a:r>
              <a:rPr lang="en-GB"/>
              <a:t>SECTION HEADER</a:t>
            </a:r>
          </a:p>
          <a:p>
            <a:pPr lvl="0"/>
            <a:r>
              <a:rPr lang="en-GB"/>
              <a:t>SECTION HEADER</a:t>
            </a:r>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p:txBody>
      </p:sp>
      <p:sp>
        <p:nvSpPr>
          <p:cNvPr id="7" name="Slide Number Placeholder 6">
            <a:extLst>
              <a:ext uri="{FF2B5EF4-FFF2-40B4-BE49-F238E27FC236}">
                <a16:creationId xmlns:a16="http://schemas.microsoft.com/office/drawing/2014/main" id="{81EDBA23-F198-43DA-9AAF-4623CC972E31}"/>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96251476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NTENTS &amp; ARROW LOWERCASE WHITE">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1028553" y="2202751"/>
            <a:ext cx="9023497" cy="6894323"/>
          </a:xfrm>
        </p:spPr>
        <p:txBody>
          <a:bodyPr lIns="0" tIns="0" rIns="0" bIns="0">
            <a:noAutofit/>
          </a:bodyPr>
          <a:lstStyle>
            <a:lvl1pPr marL="914400" marR="0" indent="-914400" defTabSz="914400" eaLnBrk="1" fontAlgn="auto" latinLnBrk="0" hangingPunct="1">
              <a:lnSpc>
                <a:spcPts val="5400"/>
              </a:lnSpc>
              <a:spcBef>
                <a:spcPts val="0"/>
              </a:spcBef>
              <a:spcAft>
                <a:spcPts val="1200"/>
              </a:spcAft>
              <a:buClrTx/>
              <a:buSzTx/>
              <a:buFont typeface="+mj-lt"/>
              <a:buAutoNum type="arabicPeriod"/>
              <a:tabLst/>
              <a:defRPr sz="5400" b="0" i="0" cap="none" baseline="0">
                <a:latin typeface="Barlow SemiBold" panose="00000700000000000000" pitchFamily="2" charset="0"/>
              </a:defRPr>
            </a:lvl1pPr>
          </a:lstStyle>
          <a:p>
            <a:pPr lvl="0"/>
            <a:r>
              <a:rPr lang="en-GB"/>
              <a:t>Section header</a:t>
            </a:r>
          </a:p>
          <a:p>
            <a:pPr lvl="0"/>
            <a:r>
              <a:rPr lang="en-GB"/>
              <a:t>Section header</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p:txBody>
      </p:sp>
      <p:sp>
        <p:nvSpPr>
          <p:cNvPr id="7" name="Slide Number Placeholder 6">
            <a:extLst>
              <a:ext uri="{FF2B5EF4-FFF2-40B4-BE49-F238E27FC236}">
                <a16:creationId xmlns:a16="http://schemas.microsoft.com/office/drawing/2014/main" id="{12CA193A-2528-4994-B9DF-EDDEA8ACDB63}"/>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94935649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ONTENTS &amp; ARROW LOWERCASE BLACK">
    <p:bg>
      <p:bgPr>
        <a:solidFill>
          <a:schemeClr val="bg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7" name="Text Placeholder 2">
            <a:extLst>
              <a:ext uri="{FF2B5EF4-FFF2-40B4-BE49-F238E27FC236}">
                <a16:creationId xmlns:a16="http://schemas.microsoft.com/office/drawing/2014/main" id="{3318F8F4-7A98-4BA8-B7C3-8901ECEADEB1}"/>
              </a:ext>
            </a:extLst>
          </p:cNvPr>
          <p:cNvSpPr>
            <a:spLocks noGrp="1"/>
          </p:cNvSpPr>
          <p:nvPr>
            <p:ph type="body" sz="quarter" idx="10" hasCustomPrompt="1"/>
          </p:nvPr>
        </p:nvSpPr>
        <p:spPr>
          <a:xfrm>
            <a:off x="1028553" y="2202751"/>
            <a:ext cx="9023497" cy="6894323"/>
          </a:xfrm>
        </p:spPr>
        <p:txBody>
          <a:bodyPr lIns="0" tIns="0" rIns="0" bIns="0">
            <a:noAutofit/>
          </a:bodyPr>
          <a:lstStyle>
            <a:lvl1pPr marL="914400" marR="0" indent="-914400" defTabSz="914400" eaLnBrk="1" fontAlgn="auto" latinLnBrk="0" hangingPunct="1">
              <a:lnSpc>
                <a:spcPts val="5400"/>
              </a:lnSpc>
              <a:spcBef>
                <a:spcPts val="0"/>
              </a:spcBef>
              <a:spcAft>
                <a:spcPts val="1200"/>
              </a:spcAft>
              <a:buClrTx/>
              <a:buSzTx/>
              <a:buFont typeface="+mj-lt"/>
              <a:buAutoNum type="arabicPeriod"/>
              <a:tabLst/>
              <a:defRPr sz="5400" b="0" i="0" cap="none" baseline="0">
                <a:solidFill>
                  <a:schemeClr val="tx1"/>
                </a:solidFill>
                <a:latin typeface="Barlow SemiBold" panose="00000700000000000000" pitchFamily="2" charset="0"/>
              </a:defRPr>
            </a:lvl1pPr>
          </a:lstStyle>
          <a:p>
            <a:pPr lvl="0"/>
            <a:r>
              <a:rPr lang="en-GB"/>
              <a:t>Section header</a:t>
            </a:r>
          </a:p>
          <a:p>
            <a:pPr lvl="0"/>
            <a:r>
              <a:rPr lang="en-GB"/>
              <a:t>Section header</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p:txBody>
      </p:sp>
      <p:sp>
        <p:nvSpPr>
          <p:cNvPr id="4" name="Slide Number Placeholder 3">
            <a:extLst>
              <a:ext uri="{FF2B5EF4-FFF2-40B4-BE49-F238E27FC236}">
                <a16:creationId xmlns:a16="http://schemas.microsoft.com/office/drawing/2014/main" id="{A74A35CB-37B8-4EC2-B3E9-9B3654820E58}"/>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400597052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EXT &amp; ARROW WHITE">
    <p:bg>
      <p:bgPr>
        <a:solidFill>
          <a:schemeClr val="tx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CE4209B1-EB53-4190-BFCA-1E3F598DCAA2}"/>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EF7532F1-80EE-491A-B58F-32D034280743}"/>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7" name="object 6">
              <a:extLst>
                <a:ext uri="{FF2B5EF4-FFF2-40B4-BE49-F238E27FC236}">
                  <a16:creationId xmlns:a16="http://schemas.microsoft.com/office/drawing/2014/main" id="{2E784EB1-9006-4D10-8B1A-8E16E1CD364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8" name="Text Placeholder 2">
            <a:extLst>
              <a:ext uri="{FF2B5EF4-FFF2-40B4-BE49-F238E27FC236}">
                <a16:creationId xmlns:a16="http://schemas.microsoft.com/office/drawing/2014/main" id="{5E711D86-0DA2-4AFE-93D6-23517AB7C2C3}"/>
              </a:ext>
            </a:extLst>
          </p:cNvPr>
          <p:cNvSpPr>
            <a:spLocks noGrp="1"/>
          </p:cNvSpPr>
          <p:nvPr>
            <p:ph type="body" sz="quarter" idx="14" hasCustomPrompt="1"/>
          </p:nvPr>
        </p:nvSpPr>
        <p:spPr>
          <a:xfrm>
            <a:off x="1051050" y="2763675"/>
            <a:ext cx="9001000" cy="581204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a:extLst>
              <a:ext uri="{FF2B5EF4-FFF2-40B4-BE49-F238E27FC236}">
                <a16:creationId xmlns:a16="http://schemas.microsoft.com/office/drawing/2014/main" id="{5C037E2D-5A28-4B13-A9A4-1B82DBBF677E}"/>
              </a:ext>
            </a:extLst>
          </p:cNvPr>
          <p:cNvSpPr>
            <a:spLocks noGrp="1"/>
          </p:cNvSpPr>
          <p:nvPr>
            <p:ph type="title" hasCustomPrompt="1"/>
          </p:nvPr>
        </p:nvSpPr>
        <p:spPr>
          <a:xfrm>
            <a:off x="1051051" y="1982267"/>
            <a:ext cx="9001000" cy="805383"/>
          </a:xfrm>
        </p:spPr>
        <p:txBody>
          <a:bodyPr>
            <a:normAutofit/>
          </a:bodyPr>
          <a:lstStyle>
            <a:lvl1pPr>
              <a:defRPr sz="5400">
                <a:solidFill>
                  <a:schemeClr val="bg1"/>
                </a:solidFill>
              </a:defRPr>
            </a:lvl1pPr>
          </a:lstStyle>
          <a:p>
            <a:r>
              <a:rPr lang="en-US"/>
              <a:t>Click to edit TEXT</a:t>
            </a:r>
            <a:endParaRPr lang="en-GB"/>
          </a:p>
        </p:txBody>
      </p:sp>
      <p:sp>
        <p:nvSpPr>
          <p:cNvPr id="4" name="Slide Number Placeholder 3">
            <a:extLst>
              <a:ext uri="{FF2B5EF4-FFF2-40B4-BE49-F238E27FC236}">
                <a16:creationId xmlns:a16="http://schemas.microsoft.com/office/drawing/2014/main" id="{65238433-1200-4545-AB8C-8C2BD123EF74}"/>
              </a:ext>
            </a:extLst>
          </p:cNvPr>
          <p:cNvSpPr>
            <a:spLocks noGrp="1"/>
          </p:cNvSpPr>
          <p:nvPr>
            <p:ph type="sldNum" sz="quarter" idx="17"/>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05095385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EXT &amp; ARROW BLACK">
    <p:bg>
      <p:bgPr>
        <a:solidFill>
          <a:schemeClr val="bg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CE4209B1-EB53-4190-BFCA-1E3F598DCAA2}"/>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EF7532F1-80EE-491A-B58F-32D034280743}"/>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7" name="object 6">
              <a:extLst>
                <a:ext uri="{FF2B5EF4-FFF2-40B4-BE49-F238E27FC236}">
                  <a16:creationId xmlns:a16="http://schemas.microsoft.com/office/drawing/2014/main" id="{2E784EB1-9006-4D10-8B1A-8E16E1CD364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8" name="Text Placeholder 2">
            <a:extLst>
              <a:ext uri="{FF2B5EF4-FFF2-40B4-BE49-F238E27FC236}">
                <a16:creationId xmlns:a16="http://schemas.microsoft.com/office/drawing/2014/main" id="{5E711D86-0DA2-4AFE-93D6-23517AB7C2C3}"/>
              </a:ext>
            </a:extLst>
          </p:cNvPr>
          <p:cNvSpPr>
            <a:spLocks noGrp="1"/>
          </p:cNvSpPr>
          <p:nvPr>
            <p:ph type="body" sz="quarter" idx="14" hasCustomPrompt="1"/>
          </p:nvPr>
        </p:nvSpPr>
        <p:spPr>
          <a:xfrm>
            <a:off x="1051050" y="2763675"/>
            <a:ext cx="9001000" cy="58120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a:extLst>
              <a:ext uri="{FF2B5EF4-FFF2-40B4-BE49-F238E27FC236}">
                <a16:creationId xmlns:a16="http://schemas.microsoft.com/office/drawing/2014/main" id="{5C037E2D-5A28-4B13-A9A4-1B82DBBF677E}"/>
              </a:ext>
            </a:extLst>
          </p:cNvPr>
          <p:cNvSpPr>
            <a:spLocks noGrp="1"/>
          </p:cNvSpPr>
          <p:nvPr>
            <p:ph type="title" hasCustomPrompt="1"/>
          </p:nvPr>
        </p:nvSpPr>
        <p:spPr>
          <a:xfrm>
            <a:off x="1051051" y="1982267"/>
            <a:ext cx="9001000" cy="805383"/>
          </a:xfrm>
        </p:spPr>
        <p:txBody>
          <a:bodyPr>
            <a:normAutofit/>
          </a:bodyPr>
          <a:lstStyle>
            <a:lvl1pPr>
              <a:defRPr sz="5400">
                <a:solidFill>
                  <a:schemeClr val="tx1"/>
                </a:solidFill>
              </a:defRPr>
            </a:lvl1pPr>
          </a:lstStyle>
          <a:p>
            <a:r>
              <a:rPr lang="en-US"/>
              <a:t>Click to edit TEXT</a:t>
            </a:r>
            <a:endParaRPr lang="en-GB"/>
          </a:p>
        </p:txBody>
      </p:sp>
      <p:sp>
        <p:nvSpPr>
          <p:cNvPr id="4" name="Slide Number Placeholder 3">
            <a:extLst>
              <a:ext uri="{FF2B5EF4-FFF2-40B4-BE49-F238E27FC236}">
                <a16:creationId xmlns:a16="http://schemas.microsoft.com/office/drawing/2014/main" id="{56182FD9-C43B-4D03-8DBA-861561C33D10}"/>
              </a:ext>
            </a:extLst>
          </p:cNvPr>
          <p:cNvSpPr>
            <a:spLocks noGrp="1"/>
          </p:cNvSpPr>
          <p:nvPr>
            <p:ph type="sldNum" sz="quarter" idx="17"/>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97425995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STATEMEN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8838458" y="7765256"/>
            <a:ext cx="2432685" cy="354330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a:p>
          </p:txBody>
        </p:sp>
      </p:grpSp>
      <p:sp>
        <p:nvSpPr>
          <p:cNvPr id="6" name="Title 5">
            <a:extLst>
              <a:ext uri="{FF2B5EF4-FFF2-40B4-BE49-F238E27FC236}">
                <a16:creationId xmlns:a16="http://schemas.microsoft.com/office/drawing/2014/main" id="{611A9587-EF3F-439A-9BF6-A8952F49031D}"/>
              </a:ext>
            </a:extLst>
          </p:cNvPr>
          <p:cNvSpPr>
            <a:spLocks noGrp="1"/>
          </p:cNvSpPr>
          <p:nvPr>
            <p:ph type="title" hasCustomPrompt="1"/>
          </p:nvPr>
        </p:nvSpPr>
        <p:spPr>
          <a:xfrm>
            <a:off x="3572050" y="2347200"/>
            <a:ext cx="12960000" cy="1097736"/>
          </a:xfrm>
        </p:spPr>
        <p:txBody>
          <a:bodyPr lIns="0" rIns="0" bIns="0" anchor="t" anchorCtr="0">
            <a:spAutoFit/>
          </a:bodyPr>
          <a:lstStyle>
            <a:lvl1pPr marL="14400" algn="ctr">
              <a:lnSpc>
                <a:spcPts val="8240"/>
              </a:lnSpc>
              <a:spcBef>
                <a:spcPts val="875"/>
              </a:spcBef>
              <a:defRPr sz="7200" b="1" i="0" cap="none" baseline="0">
                <a:solidFill>
                  <a:schemeClr val="tx1"/>
                </a:solidFill>
                <a:latin typeface="Barlow SemiBold" panose="00000700000000000000" pitchFamily="2" charset="0"/>
              </a:defRPr>
            </a:lvl1pPr>
          </a:lstStyle>
          <a:p>
            <a:r>
              <a:rPr lang="en-US"/>
              <a:t>Click to edit text</a:t>
            </a:r>
            <a:endParaRPr lang="en-GB"/>
          </a:p>
        </p:txBody>
      </p:sp>
      <p:sp>
        <p:nvSpPr>
          <p:cNvPr id="9" name="Slide Number Placeholder 8">
            <a:extLst>
              <a:ext uri="{FF2B5EF4-FFF2-40B4-BE49-F238E27FC236}">
                <a16:creationId xmlns:a16="http://schemas.microsoft.com/office/drawing/2014/main" id="{2CE55962-3055-426C-B12E-53622C48B8B5}"/>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04589163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STATEMENT &amp; UP ARROW WHITE">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8838458" y="7765256"/>
            <a:ext cx="2432685" cy="354330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a:p>
          </p:txBody>
        </p:sp>
      </p:grpSp>
      <p:sp>
        <p:nvSpPr>
          <p:cNvPr id="6" name="Title 5">
            <a:extLst>
              <a:ext uri="{FF2B5EF4-FFF2-40B4-BE49-F238E27FC236}">
                <a16:creationId xmlns:a16="http://schemas.microsoft.com/office/drawing/2014/main" id="{611A9587-EF3F-439A-9BF6-A8952F49031D}"/>
              </a:ext>
            </a:extLst>
          </p:cNvPr>
          <p:cNvSpPr>
            <a:spLocks noGrp="1"/>
          </p:cNvSpPr>
          <p:nvPr>
            <p:ph type="title" hasCustomPrompt="1"/>
          </p:nvPr>
        </p:nvSpPr>
        <p:spPr>
          <a:xfrm>
            <a:off x="3572050" y="2347200"/>
            <a:ext cx="12960000" cy="1097736"/>
          </a:xfrm>
        </p:spPr>
        <p:txBody>
          <a:bodyPr lIns="0" rIns="0" bIns="0" anchor="t" anchorCtr="0">
            <a:spAutoFit/>
          </a:bodyPr>
          <a:lstStyle>
            <a:lvl1pPr marL="14400" algn="ctr">
              <a:lnSpc>
                <a:spcPts val="8240"/>
              </a:lnSpc>
              <a:spcBef>
                <a:spcPts val="875"/>
              </a:spcBef>
              <a:defRPr sz="7200" b="1" i="0" cap="none" baseline="0">
                <a:solidFill>
                  <a:schemeClr val="bg1"/>
                </a:solidFill>
                <a:latin typeface="Barlow SemiBold" panose="00000700000000000000" pitchFamily="2" charset="0"/>
              </a:defRPr>
            </a:lvl1pPr>
          </a:lstStyle>
          <a:p>
            <a:r>
              <a:rPr lang="en-US"/>
              <a:t>Click to edit text</a:t>
            </a:r>
            <a:endParaRPr lang="en-GB"/>
          </a:p>
        </p:txBody>
      </p:sp>
      <p:sp>
        <p:nvSpPr>
          <p:cNvPr id="9" name="Slide Number Placeholder 8">
            <a:extLst>
              <a:ext uri="{FF2B5EF4-FFF2-40B4-BE49-F238E27FC236}">
                <a16:creationId xmlns:a16="http://schemas.microsoft.com/office/drawing/2014/main" id="{57FB4145-1CC9-436C-9286-C928C7BBC267}"/>
              </a:ext>
            </a:extLst>
          </p:cNvPr>
          <p:cNvSpPr>
            <a:spLocks noGrp="1"/>
          </p:cNvSpPr>
          <p:nvPr>
            <p:ph type="sldNum" sz="quarter" idx="12"/>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8631393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X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8838458" y="7765256"/>
            <a:ext cx="2432685" cy="354330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a:p>
          </p:txBody>
        </p:sp>
      </p:grpSp>
      <p:sp>
        <p:nvSpPr>
          <p:cNvPr id="7" name="Text Placeholder 2">
            <a:extLst>
              <a:ext uri="{FF2B5EF4-FFF2-40B4-BE49-F238E27FC236}">
                <a16:creationId xmlns:a16="http://schemas.microsoft.com/office/drawing/2014/main" id="{15482613-4515-48D5-BA8B-EF1B07322100}"/>
              </a:ext>
            </a:extLst>
          </p:cNvPr>
          <p:cNvSpPr>
            <a:spLocks noGrp="1"/>
          </p:cNvSpPr>
          <p:nvPr>
            <p:ph type="body" sz="quarter" idx="10" hasCustomPrompt="1"/>
          </p:nvPr>
        </p:nvSpPr>
        <p:spPr>
          <a:xfrm>
            <a:off x="3572050" y="2403771"/>
            <a:ext cx="12960000" cy="1882752"/>
          </a:xfrm>
        </p:spPr>
        <p:txBody>
          <a:bodyPr lIns="0" tIns="0" rIns="0" bIns="0" anchor="t" anchorCtr="0">
            <a:noAutofit/>
          </a:bodyPr>
          <a:lstStyle>
            <a:lvl1pPr marL="0" indent="0" algn="l">
              <a:lnSpc>
                <a:spcPts val="8000"/>
              </a:lnSpc>
              <a:buNone/>
              <a:defRPr sz="7200" b="1" i="0">
                <a:solidFill>
                  <a:schemeClr val="tx1"/>
                </a:solidFill>
                <a:latin typeface="Barlow SemiBold" panose="00000700000000000000" pitchFamily="2" charset="0"/>
              </a:defRPr>
            </a:lvl1pPr>
            <a:lvl2pPr marL="1143000" indent="-685800" algn="l">
              <a:lnSpc>
                <a:spcPts val="5400"/>
              </a:lnSpc>
              <a:buFontTx/>
              <a:buBlip>
                <a:blip r:embed="rId2"/>
              </a:buBlip>
              <a:defRPr sz="5400" b="1" i="0">
                <a:solidFill>
                  <a:schemeClr val="tx1"/>
                </a:solidFill>
                <a:latin typeface="Barlow SemiBold" panose="00000700000000000000" pitchFamily="2" charset="0"/>
              </a:defRPr>
            </a:lvl2pPr>
            <a:lvl3pPr algn="ctr">
              <a:lnSpc>
                <a:spcPts val="14000"/>
              </a:lnSpc>
              <a:defRPr sz="16450" b="1" i="0">
                <a:solidFill>
                  <a:schemeClr val="tx1"/>
                </a:solidFill>
                <a:latin typeface="+mj-lt"/>
              </a:defRPr>
            </a:lvl3pPr>
            <a:lvl4pPr algn="ctr">
              <a:lnSpc>
                <a:spcPts val="14000"/>
              </a:lnSpc>
              <a:defRPr sz="16450" b="1" i="0">
                <a:solidFill>
                  <a:schemeClr val="tx1"/>
                </a:solidFill>
                <a:latin typeface="+mj-lt"/>
              </a:defRPr>
            </a:lvl4pPr>
            <a:lvl5pPr algn="ctr">
              <a:lnSpc>
                <a:spcPts val="14000"/>
              </a:lnSpc>
              <a:defRPr sz="16450" b="1" i="0">
                <a:solidFill>
                  <a:schemeClr val="tx1"/>
                </a:solidFill>
                <a:latin typeface="+mj-lt"/>
              </a:defRPr>
            </a:lvl5pPr>
          </a:lstStyle>
          <a:p>
            <a:pPr lvl="0"/>
            <a:r>
              <a:rPr lang="en-US"/>
              <a:t>Click to edit text styles</a:t>
            </a:r>
          </a:p>
          <a:p>
            <a:pPr lvl="1"/>
            <a:r>
              <a:rPr lang="en-US"/>
              <a:t>Second level</a:t>
            </a:r>
          </a:p>
        </p:txBody>
      </p:sp>
      <p:sp>
        <p:nvSpPr>
          <p:cNvPr id="9" name="Slide Number Placeholder 8">
            <a:extLst>
              <a:ext uri="{FF2B5EF4-FFF2-40B4-BE49-F238E27FC236}">
                <a16:creationId xmlns:a16="http://schemas.microsoft.com/office/drawing/2014/main" id="{8E742547-6AE1-4453-AF41-B3646B1E991B}"/>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55755068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EXT &amp; UP ARROW WHITE">
    <p:bg>
      <p:bgPr>
        <a:solidFill>
          <a:schemeClr val="tx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8838458" y="7765256"/>
            <a:ext cx="2432685" cy="354330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a:p>
          </p:txBody>
        </p:sp>
      </p:grpSp>
      <p:sp>
        <p:nvSpPr>
          <p:cNvPr id="7" name="Text Placeholder 2">
            <a:extLst>
              <a:ext uri="{FF2B5EF4-FFF2-40B4-BE49-F238E27FC236}">
                <a16:creationId xmlns:a16="http://schemas.microsoft.com/office/drawing/2014/main" id="{15482613-4515-48D5-BA8B-EF1B07322100}"/>
              </a:ext>
            </a:extLst>
          </p:cNvPr>
          <p:cNvSpPr>
            <a:spLocks noGrp="1"/>
          </p:cNvSpPr>
          <p:nvPr>
            <p:ph type="body" sz="quarter" idx="10" hasCustomPrompt="1"/>
          </p:nvPr>
        </p:nvSpPr>
        <p:spPr>
          <a:xfrm>
            <a:off x="3572050" y="2403771"/>
            <a:ext cx="12960000" cy="1882752"/>
          </a:xfrm>
        </p:spPr>
        <p:txBody>
          <a:bodyPr lIns="0" tIns="0" rIns="0" bIns="0" anchor="t" anchorCtr="0">
            <a:noAutofit/>
          </a:bodyPr>
          <a:lstStyle>
            <a:lvl1pPr marL="0" indent="0" algn="l">
              <a:lnSpc>
                <a:spcPts val="8000"/>
              </a:lnSpc>
              <a:buNone/>
              <a:defRPr sz="7200" b="1" i="0">
                <a:solidFill>
                  <a:schemeClr val="bg1"/>
                </a:solidFill>
                <a:latin typeface="Barlow SemiBold" panose="00000700000000000000" pitchFamily="2" charset="0"/>
              </a:defRPr>
            </a:lvl1pPr>
            <a:lvl2pPr marL="1143000" indent="-685800" algn="l">
              <a:lnSpc>
                <a:spcPts val="5400"/>
              </a:lnSpc>
              <a:buFont typeface="Barlow SemiBold" panose="00000700000000000000" pitchFamily="2" charset="0"/>
              <a:buChar char="—"/>
              <a:defRPr sz="5400" b="1" i="0">
                <a:solidFill>
                  <a:schemeClr val="bg1"/>
                </a:solidFill>
                <a:latin typeface="Barlow SemiBold" panose="00000700000000000000" pitchFamily="2" charset="0"/>
              </a:defRPr>
            </a:lvl2pPr>
            <a:lvl3pPr algn="ctr">
              <a:lnSpc>
                <a:spcPts val="14000"/>
              </a:lnSpc>
              <a:defRPr sz="16450" b="1" i="0">
                <a:solidFill>
                  <a:schemeClr val="tx1"/>
                </a:solidFill>
                <a:latin typeface="+mj-lt"/>
              </a:defRPr>
            </a:lvl3pPr>
            <a:lvl4pPr algn="ctr">
              <a:lnSpc>
                <a:spcPts val="14000"/>
              </a:lnSpc>
              <a:defRPr sz="16450" b="1" i="0">
                <a:solidFill>
                  <a:schemeClr val="tx1"/>
                </a:solidFill>
                <a:latin typeface="+mj-lt"/>
              </a:defRPr>
            </a:lvl4pPr>
            <a:lvl5pPr algn="ctr">
              <a:lnSpc>
                <a:spcPts val="14000"/>
              </a:lnSpc>
              <a:defRPr sz="16450" b="1" i="0">
                <a:solidFill>
                  <a:schemeClr val="tx1"/>
                </a:solidFill>
                <a:latin typeface="+mj-lt"/>
              </a:defRPr>
            </a:lvl5pPr>
          </a:lstStyle>
          <a:p>
            <a:pPr lvl="0"/>
            <a:r>
              <a:rPr lang="en-US"/>
              <a:t>Click to edit text styles</a:t>
            </a:r>
          </a:p>
          <a:p>
            <a:pPr lvl="1"/>
            <a:r>
              <a:rPr lang="en-US"/>
              <a:t>Second level</a:t>
            </a:r>
          </a:p>
        </p:txBody>
      </p:sp>
      <p:sp>
        <p:nvSpPr>
          <p:cNvPr id="9" name="Slide Number Placeholder 8">
            <a:extLst>
              <a:ext uri="{FF2B5EF4-FFF2-40B4-BE49-F238E27FC236}">
                <a16:creationId xmlns:a16="http://schemas.microsoft.com/office/drawing/2014/main" id="{44CE763A-7291-47AB-B6C6-A445D4B62037}"/>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99973707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BIG HEADER &amp; SUBHEADER">
    <p:bg>
      <p:bgPr>
        <a:solidFill>
          <a:schemeClr val="bg1"/>
        </a:soli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4B2D1D56-97D4-E04E-AFC2-3FE83738C214}"/>
              </a:ext>
            </a:extLst>
          </p:cNvPr>
          <p:cNvSpPr>
            <a:spLocks noGrp="1"/>
          </p:cNvSpPr>
          <p:nvPr>
            <p:ph type="body" sz="quarter" idx="10" hasCustomPrompt="1"/>
          </p:nvPr>
        </p:nvSpPr>
        <p:spPr>
          <a:xfrm>
            <a:off x="5012050" y="7958931"/>
            <a:ext cx="10080000" cy="792088"/>
          </a:xfrm>
        </p:spPr>
        <p:txBody>
          <a:bodyPr lIns="0" tIns="0" rIns="0" bIns="0" anchor="t" anchorCtr="0">
            <a:noAutofit/>
          </a:bodyPr>
          <a:lstStyle>
            <a:lvl1pPr marL="0" indent="0" algn="ctr">
              <a:lnSpc>
                <a:spcPts val="6000"/>
              </a:lnSpc>
              <a:buNone/>
              <a:defRPr sz="6000" b="1" i="0" cap="all" baseline="0">
                <a:solidFill>
                  <a:schemeClr val="tx1"/>
                </a:solidFill>
                <a:latin typeface="+mj-lt"/>
              </a:defRPr>
            </a:lvl1pPr>
            <a:lvl2pPr marL="457200" indent="0" algn="ctr">
              <a:lnSpc>
                <a:spcPts val="14000"/>
              </a:lnSpc>
              <a:buNone/>
              <a:defRPr sz="14800" b="1" i="0">
                <a:solidFill>
                  <a:schemeClr val="tx1"/>
                </a:solidFill>
                <a:latin typeface="+mj-lt"/>
              </a:defRPr>
            </a:lvl2pPr>
            <a:lvl3pPr algn="ctr">
              <a:lnSpc>
                <a:spcPts val="14000"/>
              </a:lnSpc>
              <a:defRPr sz="14800" b="1" i="0">
                <a:solidFill>
                  <a:schemeClr val="tx1"/>
                </a:solidFill>
                <a:latin typeface="+mj-lt"/>
              </a:defRPr>
            </a:lvl3pPr>
            <a:lvl4pPr algn="ctr">
              <a:lnSpc>
                <a:spcPts val="14000"/>
              </a:lnSpc>
              <a:defRPr sz="14800" b="1" i="0">
                <a:solidFill>
                  <a:schemeClr val="tx1"/>
                </a:solidFill>
                <a:latin typeface="+mj-lt"/>
              </a:defRPr>
            </a:lvl4pPr>
            <a:lvl5pPr algn="ctr">
              <a:lnSpc>
                <a:spcPts val="14000"/>
              </a:lnSpc>
              <a:defRPr sz="14800" b="1" i="0">
                <a:solidFill>
                  <a:schemeClr val="tx1"/>
                </a:solidFill>
                <a:latin typeface="+mj-lt"/>
              </a:defRPr>
            </a:lvl5pPr>
          </a:lstStyle>
          <a:p>
            <a:pPr lvl="0"/>
            <a:r>
              <a:rPr lang="en-US"/>
              <a:t>Click to edit text</a:t>
            </a:r>
          </a:p>
        </p:txBody>
      </p:sp>
      <p:sp>
        <p:nvSpPr>
          <p:cNvPr id="9" name="Text Placeholder 2">
            <a:extLst>
              <a:ext uri="{FF2B5EF4-FFF2-40B4-BE49-F238E27FC236}">
                <a16:creationId xmlns:a16="http://schemas.microsoft.com/office/drawing/2014/main" id="{38596863-E46A-4019-BAFA-37D327CF40FB}"/>
              </a:ext>
            </a:extLst>
          </p:cNvPr>
          <p:cNvSpPr>
            <a:spLocks noGrp="1"/>
          </p:cNvSpPr>
          <p:nvPr>
            <p:ph type="body" sz="quarter" idx="11" hasCustomPrompt="1"/>
          </p:nvPr>
        </p:nvSpPr>
        <p:spPr>
          <a:xfrm>
            <a:off x="3572050" y="2054275"/>
            <a:ext cx="12960000" cy="5544616"/>
          </a:xfrm>
        </p:spPr>
        <p:txBody>
          <a:bodyPr lIns="0" tIns="0" rIns="0" bIns="0" anchor="t" anchorCtr="0">
            <a:noAutofit/>
          </a:bodyPr>
          <a:lstStyle>
            <a:lvl1pPr marL="0" indent="0" algn="ctr">
              <a:lnSpc>
                <a:spcPts val="14000"/>
              </a:lnSpc>
              <a:spcAft>
                <a:spcPts val="0"/>
              </a:spcAft>
              <a:buNone/>
              <a:defRPr sz="14800" b="1" i="0" cap="all" baseline="0">
                <a:solidFill>
                  <a:schemeClr val="tx1"/>
                </a:solidFill>
                <a:latin typeface="+mj-lt"/>
              </a:defRPr>
            </a:lvl1pPr>
            <a:lvl2pPr marL="457200" indent="0" algn="ctr">
              <a:lnSpc>
                <a:spcPts val="14000"/>
              </a:lnSpc>
              <a:buNone/>
              <a:defRPr sz="14800" b="1" i="0">
                <a:solidFill>
                  <a:schemeClr val="tx1"/>
                </a:solidFill>
                <a:latin typeface="+mj-lt"/>
              </a:defRPr>
            </a:lvl2pPr>
            <a:lvl3pPr algn="ctr">
              <a:lnSpc>
                <a:spcPts val="14000"/>
              </a:lnSpc>
              <a:defRPr sz="14800" b="1" i="0">
                <a:solidFill>
                  <a:schemeClr val="tx1"/>
                </a:solidFill>
                <a:latin typeface="+mj-lt"/>
              </a:defRPr>
            </a:lvl3pPr>
            <a:lvl4pPr algn="ctr">
              <a:lnSpc>
                <a:spcPts val="14000"/>
              </a:lnSpc>
              <a:defRPr sz="14800" b="1" i="0">
                <a:solidFill>
                  <a:schemeClr val="tx1"/>
                </a:solidFill>
                <a:latin typeface="+mj-lt"/>
              </a:defRPr>
            </a:lvl4pPr>
            <a:lvl5pPr algn="ctr">
              <a:lnSpc>
                <a:spcPts val="14000"/>
              </a:lnSpc>
              <a:defRPr sz="14800" b="1" i="0">
                <a:solidFill>
                  <a:schemeClr val="tx1"/>
                </a:solidFill>
                <a:latin typeface="+mj-lt"/>
              </a:defRPr>
            </a:lvl5pPr>
          </a:lstStyle>
          <a:p>
            <a:pPr lvl="0"/>
            <a:r>
              <a:rPr lang="en-US"/>
              <a:t>Click to edit Text </a:t>
            </a:r>
          </a:p>
        </p:txBody>
      </p:sp>
      <p:sp>
        <p:nvSpPr>
          <p:cNvPr id="5" name="Slide Number Placeholder 4">
            <a:extLst>
              <a:ext uri="{FF2B5EF4-FFF2-40B4-BE49-F238E27FC236}">
                <a16:creationId xmlns:a16="http://schemas.microsoft.com/office/drawing/2014/main" id="{6FE3C174-ECDD-4CA6-BDA2-D225C4094296}"/>
              </a:ext>
            </a:extLst>
          </p:cNvPr>
          <p:cNvSpPr>
            <a:spLocks noGrp="1"/>
          </p:cNvSpPr>
          <p:nvPr>
            <p:ph type="sldNum" sz="quarter" idx="14"/>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86239780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TEXT/CONTENT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latin typeface="+mj-lt"/>
              </a:defRPr>
            </a:lvl1pPr>
          </a:lstStyle>
          <a:p>
            <a:r>
              <a:rPr lang="en-US"/>
              <a:t>Click to edit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1033199" y="3740750"/>
            <a:ext cx="8010525" cy="6121400"/>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4">
            <a:extLst>
              <a:ext uri="{FF2B5EF4-FFF2-40B4-BE49-F238E27FC236}">
                <a16:creationId xmlns:a16="http://schemas.microsoft.com/office/drawing/2014/main" id="{1CFAC326-A8F4-44D5-A0A1-507C4FE8FD6B}"/>
              </a:ext>
            </a:extLst>
          </p:cNvPr>
          <p:cNvSpPr>
            <a:spLocks noGrp="1"/>
          </p:cNvSpPr>
          <p:nvPr>
            <p:ph type="body" sz="quarter" idx="13" hasCustomPrompt="1"/>
          </p:nvPr>
        </p:nvSpPr>
        <p:spPr>
          <a:xfrm>
            <a:off x="11060378" y="3740750"/>
            <a:ext cx="8010525" cy="6121400"/>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a:extLst>
              <a:ext uri="{FF2B5EF4-FFF2-40B4-BE49-F238E27FC236}">
                <a16:creationId xmlns:a16="http://schemas.microsoft.com/office/drawing/2014/main" id="{AC4138EC-9D35-4AF2-8B98-E58808A7A633}"/>
              </a:ext>
            </a:extLst>
          </p:cNvPr>
          <p:cNvSpPr>
            <a:spLocks noGrp="1"/>
          </p:cNvSpPr>
          <p:nvPr>
            <p:ph type="sldNum" sz="quarter" idx="16"/>
          </p:nvPr>
        </p:nvSpPr>
        <p:spPr/>
        <p:txBody>
          <a:bodyPr/>
          <a:lstStyle/>
          <a:p>
            <a:fld id="{B90F9CBB-4563-4BE2-B3E1-4A9E8EA05CDE}" type="slidenum">
              <a:rPr lang="en-GB" smtClean="0"/>
              <a:pPr/>
              <a:t>‹#›</a:t>
            </a:fld>
            <a:endParaRPr lang="en-GB"/>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TEXT/CONTENT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a:t>
            </a:r>
            <a:br>
              <a:rPr lang="en-US"/>
            </a:br>
            <a:r>
              <a:rPr lang="en-US"/>
              <a:t>title Text</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1051050"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10898509"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2" name="Date Placeholder 1">
            <a:extLst>
              <a:ext uri="{FF2B5EF4-FFF2-40B4-BE49-F238E27FC236}">
                <a16:creationId xmlns:a16="http://schemas.microsoft.com/office/drawing/2014/main" id="{E2780693-2B00-4ED0-B46C-FA0BA665D501}"/>
              </a:ext>
            </a:extLst>
          </p:cNvPr>
          <p:cNvSpPr>
            <a:spLocks noGrp="1"/>
          </p:cNvSpPr>
          <p:nvPr>
            <p:ph type="dt" sz="half" idx="16"/>
          </p:nvPr>
        </p:nvSpPr>
        <p:spPr/>
        <p:txBody>
          <a:bodyPr/>
          <a:lstStyle/>
          <a:p>
            <a:fld id="{D153FDEE-5D47-4BF4-8090-D2C25668FA15}" type="datetimeFigureOut">
              <a:rPr lang="en-GB" smtClean="0"/>
              <a:t>21/11/2025</a:t>
            </a:fld>
            <a:endParaRPr lang="en-GB"/>
          </a:p>
        </p:txBody>
      </p:sp>
      <p:sp>
        <p:nvSpPr>
          <p:cNvPr id="4" name="Footer Placeholder 3">
            <a:extLst>
              <a:ext uri="{FF2B5EF4-FFF2-40B4-BE49-F238E27FC236}">
                <a16:creationId xmlns:a16="http://schemas.microsoft.com/office/drawing/2014/main" id="{F2850221-4687-4074-9093-00271C4F65ED}"/>
              </a:ext>
            </a:extLst>
          </p:cNvPr>
          <p:cNvSpPr>
            <a:spLocks noGrp="1"/>
          </p:cNvSpPr>
          <p:nvPr>
            <p:ph type="ftr" sz="quarter" idx="17"/>
          </p:nvPr>
        </p:nvSpPr>
        <p:spPr/>
        <p:txBody>
          <a:bodyPr/>
          <a:lstStyle/>
          <a:p>
            <a:endParaRPr lang="en-GB"/>
          </a:p>
        </p:txBody>
      </p:sp>
      <p:sp>
        <p:nvSpPr>
          <p:cNvPr id="6" name="Slide Number Placeholder 5">
            <a:extLst>
              <a:ext uri="{FF2B5EF4-FFF2-40B4-BE49-F238E27FC236}">
                <a16:creationId xmlns:a16="http://schemas.microsoft.com/office/drawing/2014/main" id="{638D9F67-D025-4D1A-8E15-2FA391FE8A16}"/>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91922031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TEXT/CONTENT BLK &amp; WH">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E7C2AB-A7E8-449B-8818-9615391E4BE5}"/>
              </a:ext>
            </a:extLst>
          </p:cNvPr>
          <p:cNvSpPr/>
          <p:nvPr userDrawn="1"/>
        </p:nvSpPr>
        <p:spPr>
          <a:xfrm>
            <a:off x="10052050" y="0"/>
            <a:ext cx="10052050" cy="1130935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your own  </a:t>
            </a:r>
            <a:br>
              <a:rPr lang="en-US"/>
            </a:br>
            <a:r>
              <a:rPr lang="en-US"/>
              <a:t>title</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1051050"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10898509" y="3740749"/>
            <a:ext cx="8010525" cy="612139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3ECFDE5B-BC04-468D-AD98-669E975CCBA2}"/>
              </a:ext>
            </a:extLst>
          </p:cNvPr>
          <p:cNvSpPr>
            <a:spLocks noGrp="1"/>
          </p:cNvSpPr>
          <p:nvPr>
            <p:ph type="sldNum" sz="quarter" idx="1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7519482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TEXT/CONTENT WH &amp; BLK">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E7C2AB-A7E8-449B-8818-9615391E4BE5}"/>
              </a:ext>
            </a:extLst>
          </p:cNvPr>
          <p:cNvSpPr/>
          <p:nvPr userDrawn="1"/>
        </p:nvSpPr>
        <p:spPr>
          <a:xfrm>
            <a:off x="0" y="0"/>
            <a:ext cx="10052050" cy="1130935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071643"/>
            <a:ext cx="8010525" cy="1818000"/>
          </a:xfrm>
          <a:prstGeom prst="rect">
            <a:avLst/>
          </a:prstGeom>
        </p:spPr>
        <p:txBody>
          <a:bodyPr/>
          <a:lstStyle>
            <a:lvl1pPr>
              <a:defRPr baseline="0">
                <a:solidFill>
                  <a:schemeClr val="bg1"/>
                </a:solidFill>
              </a:defRPr>
            </a:lvl1pPr>
          </a:lstStyle>
          <a:p>
            <a:r>
              <a:rPr lang="en-US"/>
              <a:t>Click to edit your own  </a:t>
            </a:r>
            <a:br>
              <a:rPr lang="en-US"/>
            </a:br>
            <a:r>
              <a:rPr lang="en-US"/>
              <a:t>title</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1051050" y="3740749"/>
            <a:ext cx="8010525" cy="612139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10898509"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8A68E050-B13D-4D81-BD7E-32A798EE3FE4}"/>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15323276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CONTENT &amp; QUESTION MAR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lvl1pPr>
          </a:lstStyle>
          <a:p>
            <a:r>
              <a:rPr lang="en-US"/>
              <a:t>Click to edit Your Own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1033199" y="3740750"/>
            <a:ext cx="8010525" cy="6121400"/>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3" name="Picture 2" descr="A picture containing arrow&#10;&#10;Description automatically generated">
            <a:extLst>
              <a:ext uri="{FF2B5EF4-FFF2-40B4-BE49-F238E27FC236}">
                <a16:creationId xmlns:a16="http://schemas.microsoft.com/office/drawing/2014/main" id="{7B92D116-BDE5-416B-977F-50F963ED223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268074" y="1447200"/>
            <a:ext cx="8424936" cy="8418845"/>
          </a:xfrm>
          <a:prstGeom prst="rect">
            <a:avLst/>
          </a:prstGeom>
        </p:spPr>
      </p:pic>
      <p:sp>
        <p:nvSpPr>
          <p:cNvPr id="7" name="Slide Number Placeholder 6">
            <a:extLst>
              <a:ext uri="{FF2B5EF4-FFF2-40B4-BE49-F238E27FC236}">
                <a16:creationId xmlns:a16="http://schemas.microsoft.com/office/drawing/2014/main" id="{BE12BA47-D2CE-4E29-B3DD-E438A5F5849D}"/>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2113147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CONTENT &amp; QUESTION MARK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your own title text</a:t>
            </a:r>
            <a:endParaRPr lang="en-GB"/>
          </a:p>
        </p:txBody>
      </p:sp>
      <p:pic>
        <p:nvPicPr>
          <p:cNvPr id="6" name="Picture 5" descr="A picture containing arrow&#10;&#10;Description automatically generated">
            <a:extLst>
              <a:ext uri="{FF2B5EF4-FFF2-40B4-BE49-F238E27FC236}">
                <a16:creationId xmlns:a16="http://schemas.microsoft.com/office/drawing/2014/main" id="{9632FCF4-381D-40B5-AE97-4D85F00F21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268074" y="1447200"/>
            <a:ext cx="8424936" cy="8418845"/>
          </a:xfrm>
          <a:prstGeom prst="rect">
            <a:avLst/>
          </a:prstGeom>
        </p:spPr>
      </p:pic>
      <p:sp>
        <p:nvSpPr>
          <p:cNvPr id="8" name="Text Placeholder 4">
            <a:extLst>
              <a:ext uri="{FF2B5EF4-FFF2-40B4-BE49-F238E27FC236}">
                <a16:creationId xmlns:a16="http://schemas.microsoft.com/office/drawing/2014/main" id="{02324F88-3A1C-4937-BE7A-A3548916EA4D}"/>
              </a:ext>
            </a:extLst>
          </p:cNvPr>
          <p:cNvSpPr>
            <a:spLocks noGrp="1"/>
          </p:cNvSpPr>
          <p:nvPr>
            <p:ph type="body" sz="quarter" idx="12" hasCustomPrompt="1"/>
          </p:nvPr>
        </p:nvSpPr>
        <p:spPr>
          <a:xfrm>
            <a:off x="1033199" y="3740750"/>
            <a:ext cx="8010525" cy="612140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76842E3D-03C9-40C9-81E1-2E9F5F0E1575}"/>
              </a:ext>
            </a:extLst>
          </p:cNvPr>
          <p:cNvSpPr>
            <a:spLocks noGrp="1"/>
          </p:cNvSpPr>
          <p:nvPr>
            <p:ph type="sldNum" sz="quarter" idx="15"/>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12168186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TEXT/CONTENT TIC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lvl1pPr>
          </a:lstStyle>
          <a:p>
            <a:r>
              <a:rPr lang="en-US"/>
              <a:t>Click to edit Your Own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1033199" y="3740750"/>
            <a:ext cx="8010525" cy="6121400"/>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7" name="Picture 6" descr="A picture containing text&#10;&#10;Description automatically generated">
            <a:extLst>
              <a:ext uri="{FF2B5EF4-FFF2-40B4-BE49-F238E27FC236}">
                <a16:creationId xmlns:a16="http://schemas.microsoft.com/office/drawing/2014/main" id="{6AFBE7B2-50D8-4982-8871-1C396FC21297}"/>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412090" y="2270299"/>
            <a:ext cx="8383937" cy="8383937"/>
          </a:xfrm>
          <a:prstGeom prst="rect">
            <a:avLst/>
          </a:prstGeom>
        </p:spPr>
      </p:pic>
      <p:sp>
        <p:nvSpPr>
          <p:cNvPr id="6" name="Slide Number Placeholder 5">
            <a:extLst>
              <a:ext uri="{FF2B5EF4-FFF2-40B4-BE49-F238E27FC236}">
                <a16:creationId xmlns:a16="http://schemas.microsoft.com/office/drawing/2014/main" id="{ADCEBAA5-DB62-4BF1-97AE-8D9CB150800C}"/>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42002583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TEXT/CONTENT TICK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8" name="Text Placeholder 4">
            <a:extLst>
              <a:ext uri="{FF2B5EF4-FFF2-40B4-BE49-F238E27FC236}">
                <a16:creationId xmlns:a16="http://schemas.microsoft.com/office/drawing/2014/main" id="{02324F88-3A1C-4937-BE7A-A3548916EA4D}"/>
              </a:ext>
            </a:extLst>
          </p:cNvPr>
          <p:cNvSpPr>
            <a:spLocks noGrp="1"/>
          </p:cNvSpPr>
          <p:nvPr>
            <p:ph type="body" sz="quarter" idx="12" hasCustomPrompt="1"/>
          </p:nvPr>
        </p:nvSpPr>
        <p:spPr>
          <a:xfrm>
            <a:off x="1033199" y="3740750"/>
            <a:ext cx="8010525" cy="612140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3" name="Picture 2" descr="A picture containing text&#10;&#10;Description automatically generated">
            <a:extLst>
              <a:ext uri="{FF2B5EF4-FFF2-40B4-BE49-F238E27FC236}">
                <a16:creationId xmlns:a16="http://schemas.microsoft.com/office/drawing/2014/main" id="{72B32BB9-34EE-4711-8F46-C9D5E6CF5CB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412090" y="2270299"/>
            <a:ext cx="8383937" cy="8383937"/>
          </a:xfrm>
          <a:prstGeom prst="rect">
            <a:avLst/>
          </a:prstGeom>
        </p:spPr>
      </p:pic>
      <p:sp>
        <p:nvSpPr>
          <p:cNvPr id="2" name="Date Placeholder 1">
            <a:extLst>
              <a:ext uri="{FF2B5EF4-FFF2-40B4-BE49-F238E27FC236}">
                <a16:creationId xmlns:a16="http://schemas.microsoft.com/office/drawing/2014/main" id="{2EA2A42B-9FF3-421D-AE3A-B5676A46FEAF}"/>
              </a:ext>
            </a:extLst>
          </p:cNvPr>
          <p:cNvSpPr>
            <a:spLocks noGrp="1"/>
          </p:cNvSpPr>
          <p:nvPr>
            <p:ph type="dt" sz="half" idx="13"/>
          </p:nvPr>
        </p:nvSpPr>
        <p:spPr/>
        <p:txBody>
          <a:bodyPr/>
          <a:lstStyle/>
          <a:p>
            <a:fld id="{D153FDEE-5D47-4BF4-8090-D2C25668FA15}" type="datetimeFigureOut">
              <a:rPr lang="en-GB" smtClean="0"/>
              <a:t>21/11/2025</a:t>
            </a:fld>
            <a:endParaRPr lang="en-GB"/>
          </a:p>
        </p:txBody>
      </p:sp>
      <p:sp>
        <p:nvSpPr>
          <p:cNvPr id="4" name="Footer Placeholder 3">
            <a:extLst>
              <a:ext uri="{FF2B5EF4-FFF2-40B4-BE49-F238E27FC236}">
                <a16:creationId xmlns:a16="http://schemas.microsoft.com/office/drawing/2014/main" id="{D2AFB735-FED8-4AA0-8A8A-04DE14FE4CB1}"/>
              </a:ext>
            </a:extLst>
          </p:cNvPr>
          <p:cNvSpPr>
            <a:spLocks noGrp="1"/>
          </p:cNvSpPr>
          <p:nvPr>
            <p:ph type="ftr" sz="quarter" idx="14"/>
          </p:nvPr>
        </p:nvSpPr>
        <p:spPr/>
        <p:txBody>
          <a:bodyPr/>
          <a:lstStyle/>
          <a:p>
            <a:endParaRPr lang="en-GB"/>
          </a:p>
        </p:txBody>
      </p:sp>
      <p:sp>
        <p:nvSpPr>
          <p:cNvPr id="6" name="Slide Number Placeholder 5">
            <a:extLst>
              <a:ext uri="{FF2B5EF4-FFF2-40B4-BE49-F238E27FC236}">
                <a16:creationId xmlns:a16="http://schemas.microsoft.com/office/drawing/2014/main" id="{71B7F018-299E-4DF6-84FF-D89047F2B2C5}"/>
              </a:ext>
            </a:extLst>
          </p:cNvPr>
          <p:cNvSpPr>
            <a:spLocks noGrp="1"/>
          </p:cNvSpPr>
          <p:nvPr>
            <p:ph type="sldNum" sz="quarter" idx="15"/>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92313376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CONTENT &amp; QUOTE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6" name="Text Placeholder 5">
            <a:extLst>
              <a:ext uri="{FF2B5EF4-FFF2-40B4-BE49-F238E27FC236}">
                <a16:creationId xmlns:a16="http://schemas.microsoft.com/office/drawing/2014/main" id="{C5F6F43B-581F-49DD-9CF9-C526354A3393}"/>
              </a:ext>
            </a:extLst>
          </p:cNvPr>
          <p:cNvSpPr>
            <a:spLocks noGrp="1"/>
          </p:cNvSpPr>
          <p:nvPr>
            <p:ph type="body" sz="quarter" idx="10" hasCustomPrompt="1"/>
          </p:nvPr>
        </p:nvSpPr>
        <p:spPr>
          <a:xfrm>
            <a:off x="1033463" y="3854450"/>
            <a:ext cx="8010525" cy="612140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0C3A9931-058F-40F0-BE9D-2D9248F64283}"/>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
        <p:nvSpPr>
          <p:cNvPr id="8" name="Text Placeholder 7">
            <a:extLst>
              <a:ext uri="{FF2B5EF4-FFF2-40B4-BE49-F238E27FC236}">
                <a16:creationId xmlns:a16="http://schemas.microsoft.com/office/drawing/2014/main" id="{4670E4FC-9647-4C98-BF4A-2777CF193564}"/>
              </a:ext>
            </a:extLst>
          </p:cNvPr>
          <p:cNvSpPr>
            <a:spLocks noGrp="1"/>
          </p:cNvSpPr>
          <p:nvPr>
            <p:ph type="body" sz="quarter" idx="14" hasCustomPrompt="1"/>
          </p:nvPr>
        </p:nvSpPr>
        <p:spPr>
          <a:xfrm>
            <a:off x="10988675" y="4934595"/>
            <a:ext cx="7732713" cy="3313112"/>
          </a:xfrm>
        </p:spPr>
        <p:txBody>
          <a:bodyPr/>
          <a:lstStyle>
            <a:lvl1pPr marL="0" indent="0">
              <a:buNone/>
              <a:defRPr sz="440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add your own quote to add another voice, e.g. service user, partner, colleague to represent their view and then close the quote.”</a:t>
            </a:r>
          </a:p>
        </p:txBody>
      </p:sp>
      <p:pic>
        <p:nvPicPr>
          <p:cNvPr id="10" name="Picture 9" descr="A picture containing text, dark, lit&#10;&#10;Description automatically generated">
            <a:extLst>
              <a:ext uri="{FF2B5EF4-FFF2-40B4-BE49-F238E27FC236}">
                <a16:creationId xmlns:a16="http://schemas.microsoft.com/office/drawing/2014/main" id="{D3DE6E50-F68B-4347-8D8B-DBE50C7C3E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844138" y="3638451"/>
            <a:ext cx="684000" cy="1104271"/>
          </a:xfrm>
          <a:prstGeom prst="rect">
            <a:avLst/>
          </a:prstGeom>
        </p:spPr>
      </p:pic>
      <p:pic>
        <p:nvPicPr>
          <p:cNvPr id="13" name="Picture 12" descr="A picture containing text, dark, lit&#10;&#10;Description automatically generated">
            <a:extLst>
              <a:ext uri="{FF2B5EF4-FFF2-40B4-BE49-F238E27FC236}">
                <a16:creationId xmlns:a16="http://schemas.microsoft.com/office/drawing/2014/main" id="{DC6D9AE7-2CEE-4002-BBFC-4034F136B63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1384274" y="3638451"/>
            <a:ext cx="684000" cy="1104271"/>
          </a:xfrm>
          <a:prstGeom prst="rect">
            <a:avLst/>
          </a:prstGeom>
        </p:spPr>
      </p:pic>
    </p:spTree>
    <p:extLst>
      <p:ext uri="{BB962C8B-B14F-4D97-AF65-F5344CB8AC3E}">
        <p14:creationId xmlns:p14="http://schemas.microsoft.com/office/powerpoint/2010/main" val="367637101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CONTENT &amp; QUOTE WHITE">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bg1"/>
                </a:solidFill>
              </a:defRPr>
            </a:lvl1pPr>
          </a:lstStyle>
          <a:p>
            <a:r>
              <a:rPr lang="en-US"/>
              <a:t>Click to edit your own title text</a:t>
            </a:r>
            <a:endParaRPr lang="en-GB"/>
          </a:p>
        </p:txBody>
      </p:sp>
      <p:sp>
        <p:nvSpPr>
          <p:cNvPr id="3" name="Text Placeholder 2">
            <a:extLst>
              <a:ext uri="{FF2B5EF4-FFF2-40B4-BE49-F238E27FC236}">
                <a16:creationId xmlns:a16="http://schemas.microsoft.com/office/drawing/2014/main" id="{45DE7E4E-0AE3-411A-BE43-638496FDF61B}"/>
              </a:ext>
            </a:extLst>
          </p:cNvPr>
          <p:cNvSpPr>
            <a:spLocks noGrp="1"/>
          </p:cNvSpPr>
          <p:nvPr>
            <p:ph type="body" sz="quarter" idx="10"/>
          </p:nvPr>
        </p:nvSpPr>
        <p:spPr>
          <a:xfrm>
            <a:off x="1033463" y="3782467"/>
            <a:ext cx="8010525" cy="619338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a:extLst>
              <a:ext uri="{FF2B5EF4-FFF2-40B4-BE49-F238E27FC236}">
                <a16:creationId xmlns:a16="http://schemas.microsoft.com/office/drawing/2014/main" id="{8A2F6B23-CE9A-4214-84B2-14CB9E8C6717}"/>
              </a:ext>
            </a:extLst>
          </p:cNvPr>
          <p:cNvSpPr>
            <a:spLocks noGrp="1"/>
          </p:cNvSpPr>
          <p:nvPr>
            <p:ph type="sldNum" sz="quarter" idx="13"/>
          </p:nvPr>
        </p:nvSpPr>
        <p:spPr/>
        <p:txBody>
          <a:bodyPr/>
          <a:lstStyle/>
          <a:p>
            <a:fld id="{B90F9CBB-4563-4BE2-B3E1-4A9E8EA05CDE}" type="slidenum">
              <a:rPr lang="en-GB" smtClean="0"/>
              <a:pPr/>
              <a:t>‹#›</a:t>
            </a:fld>
            <a:endParaRPr lang="en-GB"/>
          </a:p>
        </p:txBody>
      </p:sp>
      <p:sp>
        <p:nvSpPr>
          <p:cNvPr id="7" name="Text Placeholder 7">
            <a:extLst>
              <a:ext uri="{FF2B5EF4-FFF2-40B4-BE49-F238E27FC236}">
                <a16:creationId xmlns:a16="http://schemas.microsoft.com/office/drawing/2014/main" id="{6A7AAADF-FFA8-489B-8C0D-EB77B93BE884}"/>
              </a:ext>
            </a:extLst>
          </p:cNvPr>
          <p:cNvSpPr>
            <a:spLocks noGrp="1"/>
          </p:cNvSpPr>
          <p:nvPr>
            <p:ph type="body" sz="quarter" idx="14" hasCustomPrompt="1"/>
          </p:nvPr>
        </p:nvSpPr>
        <p:spPr>
          <a:xfrm>
            <a:off x="10988675" y="4934595"/>
            <a:ext cx="7732713" cy="3313112"/>
          </a:xfrm>
        </p:spPr>
        <p:txBody>
          <a:bodyPr/>
          <a:lstStyle>
            <a:lvl1pPr marL="0" indent="0">
              <a:buNone/>
              <a:defRPr sz="440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add your own quote to add another voice, e.g. service user, partner, colleague to represent their view and then close the quote.”</a:t>
            </a:r>
          </a:p>
        </p:txBody>
      </p:sp>
      <p:pic>
        <p:nvPicPr>
          <p:cNvPr id="8" name="Picture 7" descr="A picture containing text, dark, lit&#10;&#10;Description automatically generated">
            <a:extLst>
              <a:ext uri="{FF2B5EF4-FFF2-40B4-BE49-F238E27FC236}">
                <a16:creationId xmlns:a16="http://schemas.microsoft.com/office/drawing/2014/main" id="{8D971BA9-FBB1-4099-971D-307727F5EF6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844138" y="3638451"/>
            <a:ext cx="684000" cy="1104271"/>
          </a:xfrm>
          <a:prstGeom prst="rect">
            <a:avLst/>
          </a:prstGeom>
        </p:spPr>
      </p:pic>
      <p:pic>
        <p:nvPicPr>
          <p:cNvPr id="9" name="Picture 8" descr="A picture containing text, dark, lit&#10;&#10;Description automatically generated">
            <a:extLst>
              <a:ext uri="{FF2B5EF4-FFF2-40B4-BE49-F238E27FC236}">
                <a16:creationId xmlns:a16="http://schemas.microsoft.com/office/drawing/2014/main" id="{2EAF344B-DF47-47F7-8EA3-E82503F4FBC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1420202" y="3662007"/>
            <a:ext cx="684000" cy="1104271"/>
          </a:xfrm>
          <a:prstGeom prst="rect">
            <a:avLst/>
          </a:prstGeom>
        </p:spPr>
      </p:pic>
    </p:spTree>
    <p:extLst>
      <p:ext uri="{BB962C8B-B14F-4D97-AF65-F5344CB8AC3E}">
        <p14:creationId xmlns:p14="http://schemas.microsoft.com/office/powerpoint/2010/main" val="378713039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TEXT/CONTENT LONG TITLE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686124"/>
            <a:ext cx="18037703" cy="1872208"/>
          </a:xfrm>
          <a:prstGeom prst="rect">
            <a:avLst/>
          </a:prstGeom>
        </p:spPr>
        <p:txBody>
          <a:bodyPr/>
          <a:lstStyle>
            <a:lvl1pPr>
              <a:defRPr baseline="0"/>
            </a:lvl1pPr>
          </a:lstStyle>
          <a:p>
            <a:r>
              <a:rPr lang="en-US"/>
              <a:t>Click to edit Your Own Long title text </a:t>
            </a:r>
            <a:endParaRPr lang="en-GB"/>
          </a:p>
        </p:txBody>
      </p:sp>
      <p:sp>
        <p:nvSpPr>
          <p:cNvPr id="6" name="Text Placeholder 4">
            <a:extLst>
              <a:ext uri="{FF2B5EF4-FFF2-40B4-BE49-F238E27FC236}">
                <a16:creationId xmlns:a16="http://schemas.microsoft.com/office/drawing/2014/main" id="{4591145F-4DE9-44D0-A012-8B6F5EE33C86}"/>
              </a:ext>
            </a:extLst>
          </p:cNvPr>
          <p:cNvSpPr>
            <a:spLocks noGrp="1"/>
          </p:cNvSpPr>
          <p:nvPr>
            <p:ph type="body" sz="quarter" idx="12" hasCustomPrompt="1"/>
          </p:nvPr>
        </p:nvSpPr>
        <p:spPr>
          <a:xfrm>
            <a:off x="1043888" y="2978803"/>
            <a:ext cx="8010525" cy="6912768"/>
          </a:xfrm>
        </p:spPr>
        <p:txBody>
          <a:bodyPr>
            <a:normAutofit/>
          </a:bodyPr>
          <a:lstStyle>
            <a:lvl1pPr marL="620713" indent="-620713">
              <a:defRPr sz="4400">
                <a:solidFill>
                  <a:schemeClr val="bg1"/>
                </a:solidFill>
              </a:defRPr>
            </a:lvl1pPr>
            <a:lvl2pPr marL="1158875" indent="-538163">
              <a:defRPr sz="4000">
                <a:solidFill>
                  <a:schemeClr val="bg1"/>
                </a:solidFill>
              </a:defRPr>
            </a:lvl2pPr>
            <a:lvl3pPr marL="1616075" indent="-457200">
              <a:defRPr sz="3600">
                <a:solidFill>
                  <a:schemeClr val="bg1"/>
                </a:solidFill>
              </a:defRPr>
            </a:lvl3pPr>
            <a:lvl4pPr marL="2057400" indent="-358775">
              <a:defRPr sz="3200">
                <a:solidFill>
                  <a:schemeClr val="bg1"/>
                </a:solidFill>
              </a:defRPr>
            </a:lvl4pPr>
            <a:lvl5pPr marL="2416175" indent="-358775">
              <a:defRPr sz="2800">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a:extLst>
              <a:ext uri="{FF2B5EF4-FFF2-40B4-BE49-F238E27FC236}">
                <a16:creationId xmlns:a16="http://schemas.microsoft.com/office/drawing/2014/main" id="{8159C3B5-CF89-4F1B-BEBA-E6FC8094F745}"/>
              </a:ext>
            </a:extLst>
          </p:cNvPr>
          <p:cNvSpPr>
            <a:spLocks noGrp="1"/>
          </p:cNvSpPr>
          <p:nvPr>
            <p:ph type="body" sz="quarter" idx="13" hasCustomPrompt="1"/>
          </p:nvPr>
        </p:nvSpPr>
        <p:spPr>
          <a:xfrm>
            <a:off x="11049687" y="2978803"/>
            <a:ext cx="8010525" cy="6912768"/>
          </a:xfrm>
        </p:spPr>
        <p:txBody>
          <a:bodyPr>
            <a:normAutofit/>
          </a:bodyPr>
          <a:lstStyle>
            <a:lvl1pPr marL="620713" indent="-620713">
              <a:defRPr sz="4400">
                <a:solidFill>
                  <a:schemeClr val="bg1"/>
                </a:solidFill>
              </a:defRPr>
            </a:lvl1pPr>
            <a:lvl2pPr marL="1158875" indent="-538163">
              <a:defRPr sz="4000">
                <a:solidFill>
                  <a:schemeClr val="bg1"/>
                </a:solidFill>
              </a:defRPr>
            </a:lvl2pPr>
            <a:lvl3pPr marL="1616075" indent="-457200">
              <a:defRPr sz="3600">
                <a:solidFill>
                  <a:schemeClr val="bg1"/>
                </a:solidFill>
              </a:defRPr>
            </a:lvl3pPr>
            <a:lvl4pPr marL="2057400" indent="-358775">
              <a:defRPr sz="3200">
                <a:solidFill>
                  <a:schemeClr val="bg1"/>
                </a:solidFill>
              </a:defRPr>
            </a:lvl4pPr>
            <a:lvl5pPr marL="2416175" indent="-358775">
              <a:defRPr sz="2800">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5D853393-0673-4F87-955F-C85C17BD7172}"/>
              </a:ext>
            </a:extLst>
          </p:cNvPr>
          <p:cNvSpPr>
            <a:spLocks noGrp="1"/>
          </p:cNvSpPr>
          <p:nvPr>
            <p:ph type="sldNum" sz="quarter" idx="1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60584642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TEXT/CONTENT LONG TITLE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686124"/>
            <a:ext cx="18037703" cy="1872208"/>
          </a:xfrm>
          <a:prstGeom prst="rect">
            <a:avLst/>
          </a:prstGeom>
        </p:spPr>
        <p:txBody>
          <a:bodyPr/>
          <a:lstStyle>
            <a:lvl1pPr>
              <a:defRPr>
                <a:solidFill>
                  <a:schemeClr val="tx1"/>
                </a:solidFill>
              </a:defRPr>
            </a:lvl1pPr>
          </a:lstStyle>
          <a:p>
            <a:r>
              <a:rPr lang="en-US"/>
              <a:t>Click to edit your own long title text </a:t>
            </a:r>
            <a:endParaRPr lang="en-GB"/>
          </a:p>
        </p:txBody>
      </p:sp>
      <p:sp>
        <p:nvSpPr>
          <p:cNvPr id="6" name="Text Placeholder 4">
            <a:extLst>
              <a:ext uri="{FF2B5EF4-FFF2-40B4-BE49-F238E27FC236}">
                <a16:creationId xmlns:a16="http://schemas.microsoft.com/office/drawing/2014/main" id="{EFFBC6B1-1CC3-43BF-8897-6A20BD0E5F8E}"/>
              </a:ext>
            </a:extLst>
          </p:cNvPr>
          <p:cNvSpPr>
            <a:spLocks noGrp="1"/>
          </p:cNvSpPr>
          <p:nvPr>
            <p:ph type="body" sz="quarter" idx="12" hasCustomPrompt="1"/>
          </p:nvPr>
        </p:nvSpPr>
        <p:spPr>
          <a:xfrm>
            <a:off x="1043888" y="2978803"/>
            <a:ext cx="8010525" cy="6912768"/>
          </a:xfrm>
        </p:spPr>
        <p:txBody>
          <a:bodyPr>
            <a:normAutofit/>
          </a:bodyPr>
          <a:lstStyle>
            <a:lvl1pPr marL="620713" indent="-620713">
              <a:defRPr sz="4400">
                <a:solidFill>
                  <a:schemeClr val="tx1"/>
                </a:solidFill>
              </a:defRPr>
            </a:lvl1pPr>
            <a:lvl2pPr marL="1158875" indent="-538163">
              <a:defRPr sz="4000">
                <a:solidFill>
                  <a:schemeClr val="tx1"/>
                </a:solidFill>
              </a:defRPr>
            </a:lvl2pPr>
            <a:lvl3pPr marL="1616075" indent="-457200">
              <a:defRPr sz="3600">
                <a:solidFill>
                  <a:schemeClr val="tx1"/>
                </a:solidFill>
              </a:defRPr>
            </a:lvl3pPr>
            <a:lvl4pPr marL="2057400" indent="-358775">
              <a:defRPr sz="3200">
                <a:solidFill>
                  <a:schemeClr val="tx1"/>
                </a:solidFill>
              </a:defRPr>
            </a:lvl4pPr>
            <a:lvl5pPr marL="2416175" indent="-358775">
              <a:defRPr sz="2800">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a:extLst>
              <a:ext uri="{FF2B5EF4-FFF2-40B4-BE49-F238E27FC236}">
                <a16:creationId xmlns:a16="http://schemas.microsoft.com/office/drawing/2014/main" id="{7FAE884D-9432-434A-AE1F-6472C9BF9DE6}"/>
              </a:ext>
            </a:extLst>
          </p:cNvPr>
          <p:cNvSpPr>
            <a:spLocks noGrp="1"/>
          </p:cNvSpPr>
          <p:nvPr>
            <p:ph type="body" sz="quarter" idx="13" hasCustomPrompt="1"/>
          </p:nvPr>
        </p:nvSpPr>
        <p:spPr>
          <a:xfrm>
            <a:off x="11049687" y="2978803"/>
            <a:ext cx="8010525" cy="6912768"/>
          </a:xfrm>
        </p:spPr>
        <p:txBody>
          <a:bodyPr>
            <a:normAutofit/>
          </a:bodyPr>
          <a:lstStyle>
            <a:lvl1pPr marL="620713" indent="-620713">
              <a:defRPr sz="4400">
                <a:solidFill>
                  <a:schemeClr val="tx1"/>
                </a:solidFill>
              </a:defRPr>
            </a:lvl1pPr>
            <a:lvl2pPr marL="1158875" indent="-538163">
              <a:defRPr sz="4000">
                <a:solidFill>
                  <a:schemeClr val="tx1"/>
                </a:solidFill>
              </a:defRPr>
            </a:lvl2pPr>
            <a:lvl3pPr marL="1616075" indent="-457200">
              <a:defRPr sz="3600">
                <a:solidFill>
                  <a:schemeClr val="tx1"/>
                </a:solidFill>
              </a:defRPr>
            </a:lvl3pPr>
            <a:lvl4pPr marL="2057400" indent="-358775">
              <a:defRPr sz="3200">
                <a:solidFill>
                  <a:schemeClr val="tx1"/>
                </a:solidFill>
              </a:defRPr>
            </a:lvl4pPr>
            <a:lvl5pPr marL="2416175" indent="-358775">
              <a:defRPr sz="2800">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676D2606-FD07-4722-9378-08E24BBB4783}"/>
              </a:ext>
            </a:extLst>
          </p:cNvPr>
          <p:cNvSpPr>
            <a:spLocks noGrp="1"/>
          </p:cNvSpPr>
          <p:nvPr>
            <p:ph type="sldNum" sz="quarter" idx="16"/>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12666302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SUMMARY BLACK">
    <p:bg>
      <p:bgPr>
        <a:solidFill>
          <a:schemeClr val="bg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1177956" y="5347970"/>
            <a:ext cx="4873625" cy="306705"/>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hasCustomPrompt="1"/>
          </p:nvPr>
        </p:nvSpPr>
        <p:spPr>
          <a:xfrm>
            <a:off x="1123058" y="46224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hasCustomPrompt="1"/>
          </p:nvPr>
        </p:nvSpPr>
        <p:spPr>
          <a:xfrm>
            <a:off x="1130768" y="5705255"/>
            <a:ext cx="4968000" cy="863093"/>
          </a:xfrm>
        </p:spPr>
        <p:txBody>
          <a:bodyPr lIns="0" tIns="0" rIns="0" bIns="0">
            <a:noAutofit/>
          </a:bodyPr>
          <a:lstStyle>
            <a:lvl1pPr marL="15875" indent="0" algn="ctr">
              <a:lnSpc>
                <a:spcPts val="2640"/>
              </a:lnSpc>
              <a:spcBef>
                <a:spcPts val="459"/>
              </a:spcBef>
              <a:buNone/>
              <a:tabLst/>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tx1"/>
                </a:solidFill>
              </a:defRPr>
            </a:lvl1pPr>
          </a:lstStyle>
          <a:p>
            <a:r>
              <a:rPr lang="en-US"/>
              <a:t>Click to edit summary slide Title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7658676" y="5347970"/>
            <a:ext cx="4873625" cy="306705"/>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hasCustomPrompt="1"/>
          </p:nvPr>
        </p:nvSpPr>
        <p:spPr>
          <a:xfrm>
            <a:off x="7603778" y="46224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hasCustomPrompt="1"/>
          </p:nvPr>
        </p:nvSpPr>
        <p:spPr>
          <a:xfrm>
            <a:off x="7611488" y="57052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14211404" y="5347970"/>
            <a:ext cx="4873625" cy="306705"/>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hasCustomPrompt="1"/>
          </p:nvPr>
        </p:nvSpPr>
        <p:spPr>
          <a:xfrm>
            <a:off x="14156506" y="46224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a:t>
            </a:r>
            <a:r>
              <a:rPr lang="en-US" err="1"/>
              <a:t>TExt</a:t>
            </a:r>
            <a:endParaRPr lang="en-US"/>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hasCustomPrompt="1"/>
          </p:nvPr>
        </p:nvSpPr>
        <p:spPr>
          <a:xfrm>
            <a:off x="14164216" y="57052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1177956" y="7735570"/>
            <a:ext cx="4873625" cy="306705"/>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hasCustomPrompt="1"/>
          </p:nvPr>
        </p:nvSpPr>
        <p:spPr>
          <a:xfrm>
            <a:off x="1123058" y="70100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hasCustomPrompt="1"/>
          </p:nvPr>
        </p:nvSpPr>
        <p:spPr>
          <a:xfrm>
            <a:off x="1130768" y="80928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7658676" y="7735570"/>
            <a:ext cx="4873625" cy="306705"/>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hasCustomPrompt="1"/>
          </p:nvPr>
        </p:nvSpPr>
        <p:spPr>
          <a:xfrm>
            <a:off x="7603778" y="70100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hasCustomPrompt="1"/>
          </p:nvPr>
        </p:nvSpPr>
        <p:spPr>
          <a:xfrm>
            <a:off x="7611488" y="80928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14211404" y="7735570"/>
            <a:ext cx="4873625" cy="306705"/>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hasCustomPrompt="1"/>
          </p:nvPr>
        </p:nvSpPr>
        <p:spPr>
          <a:xfrm>
            <a:off x="14156506" y="70100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hasCustomPrompt="1"/>
          </p:nvPr>
        </p:nvSpPr>
        <p:spPr>
          <a:xfrm>
            <a:off x="14164216" y="80928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5" name="Slide Number Placeholder 4">
            <a:extLst>
              <a:ext uri="{FF2B5EF4-FFF2-40B4-BE49-F238E27FC236}">
                <a16:creationId xmlns:a16="http://schemas.microsoft.com/office/drawing/2014/main" id="{F77475BA-9F66-4729-A03E-C40513838AA1}"/>
              </a:ext>
            </a:extLst>
          </p:cNvPr>
          <p:cNvSpPr>
            <a:spLocks noGrp="1"/>
          </p:cNvSpPr>
          <p:nvPr>
            <p:ph type="sldNum" sz="quarter" idx="3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67628792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SUMMARY WHITE">
    <p:bg>
      <p:bgPr>
        <a:solidFill>
          <a:schemeClr val="tx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1177956" y="5347970"/>
            <a:ext cx="4873625" cy="306705"/>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hasCustomPrompt="1"/>
          </p:nvPr>
        </p:nvSpPr>
        <p:spPr>
          <a:xfrm>
            <a:off x="1123058" y="46224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hasCustomPrompt="1"/>
          </p:nvPr>
        </p:nvSpPr>
        <p:spPr>
          <a:xfrm>
            <a:off x="1130768" y="5705255"/>
            <a:ext cx="4968000" cy="863093"/>
          </a:xfrm>
        </p:spPr>
        <p:txBody>
          <a:bodyPr lIns="0" tIns="0" rIns="0" bIns="0">
            <a:noAutofit/>
          </a:bodyPr>
          <a:lstStyle>
            <a:lvl1pPr marL="15875" indent="0" algn="ctr">
              <a:lnSpc>
                <a:spcPts val="2640"/>
              </a:lnSpc>
              <a:spcBef>
                <a:spcPts val="459"/>
              </a:spcBef>
              <a:buNone/>
              <a:tabLst/>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bg1"/>
                </a:solidFill>
              </a:defRPr>
            </a:lvl1pPr>
          </a:lstStyle>
          <a:p>
            <a:r>
              <a:rPr lang="en-US"/>
              <a:t>Click to edit summary slide Title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7658676" y="5347970"/>
            <a:ext cx="4873625" cy="306705"/>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hasCustomPrompt="1"/>
          </p:nvPr>
        </p:nvSpPr>
        <p:spPr>
          <a:xfrm>
            <a:off x="7603778" y="46224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hasCustomPrompt="1"/>
          </p:nvPr>
        </p:nvSpPr>
        <p:spPr>
          <a:xfrm>
            <a:off x="7611488" y="57052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14211404" y="5347970"/>
            <a:ext cx="4873625" cy="306705"/>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hasCustomPrompt="1"/>
          </p:nvPr>
        </p:nvSpPr>
        <p:spPr>
          <a:xfrm>
            <a:off x="14156506" y="46224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a:t>
            </a:r>
            <a:r>
              <a:rPr lang="en-US" err="1"/>
              <a:t>TExt</a:t>
            </a:r>
            <a:endParaRPr lang="en-US"/>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hasCustomPrompt="1"/>
          </p:nvPr>
        </p:nvSpPr>
        <p:spPr>
          <a:xfrm>
            <a:off x="14164216" y="57052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1177956" y="7735570"/>
            <a:ext cx="4873625" cy="306705"/>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hasCustomPrompt="1"/>
          </p:nvPr>
        </p:nvSpPr>
        <p:spPr>
          <a:xfrm>
            <a:off x="1123058" y="70100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hasCustomPrompt="1"/>
          </p:nvPr>
        </p:nvSpPr>
        <p:spPr>
          <a:xfrm>
            <a:off x="1130768" y="80928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7658676" y="7735570"/>
            <a:ext cx="4873625" cy="306705"/>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hasCustomPrompt="1"/>
          </p:nvPr>
        </p:nvSpPr>
        <p:spPr>
          <a:xfrm>
            <a:off x="7603778" y="70100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hasCustomPrompt="1"/>
          </p:nvPr>
        </p:nvSpPr>
        <p:spPr>
          <a:xfrm>
            <a:off x="7611488" y="80928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14211404" y="7735570"/>
            <a:ext cx="4873625" cy="306705"/>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hasCustomPrompt="1"/>
          </p:nvPr>
        </p:nvSpPr>
        <p:spPr>
          <a:xfrm>
            <a:off x="14156506" y="70100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hasCustomPrompt="1"/>
          </p:nvPr>
        </p:nvSpPr>
        <p:spPr>
          <a:xfrm>
            <a:off x="14164216" y="80928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5" name="Slide Number Placeholder 4">
            <a:extLst>
              <a:ext uri="{FF2B5EF4-FFF2-40B4-BE49-F238E27FC236}">
                <a16:creationId xmlns:a16="http://schemas.microsoft.com/office/drawing/2014/main" id="{208F4AA4-344E-4F3C-AA9F-8799F17DD897}"/>
              </a:ext>
            </a:extLst>
          </p:cNvPr>
          <p:cNvSpPr>
            <a:spLocks noGrp="1"/>
          </p:cNvSpPr>
          <p:nvPr>
            <p:ph type="sldNum" sz="quarter" idx="3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58422595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SERIES ARROWS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738" cy="1818000"/>
          </a:xfrm>
          <a:prstGeom prst="rect">
            <a:avLst/>
          </a:prstGeom>
        </p:spPr>
        <p:txBody>
          <a:bodyPr/>
          <a:lstStyle>
            <a:lvl1pPr>
              <a:defRPr baseline="0"/>
            </a:lvl1pPr>
          </a:lstStyle>
          <a:p>
            <a:r>
              <a:rPr lang="en-US"/>
              <a:t>Click to edit timeline title</a:t>
            </a:r>
            <a:endParaRPr lang="en-GB"/>
          </a:p>
        </p:txBody>
      </p:sp>
      <p:sp>
        <p:nvSpPr>
          <p:cNvPr id="7" name="Text Placeholder 6">
            <a:extLst>
              <a:ext uri="{FF2B5EF4-FFF2-40B4-BE49-F238E27FC236}">
                <a16:creationId xmlns:a16="http://schemas.microsoft.com/office/drawing/2014/main" id="{25A8BBA2-9FAD-416C-A7AB-C40E2311380C}"/>
              </a:ext>
            </a:extLst>
          </p:cNvPr>
          <p:cNvSpPr>
            <a:spLocks noGrp="1"/>
          </p:cNvSpPr>
          <p:nvPr>
            <p:ph type="body" sz="quarter" idx="10"/>
          </p:nvPr>
        </p:nvSpPr>
        <p:spPr>
          <a:xfrm>
            <a:off x="2593340" y="4008512"/>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a:extLst>
              <a:ext uri="{FF2B5EF4-FFF2-40B4-BE49-F238E27FC236}">
                <a16:creationId xmlns:a16="http://schemas.microsoft.com/office/drawing/2014/main" id="{AAFB6EF8-8E03-4206-8E52-6FF1007DF9E7}"/>
              </a:ext>
            </a:extLst>
          </p:cNvPr>
          <p:cNvSpPr>
            <a:spLocks noGrp="1"/>
          </p:cNvSpPr>
          <p:nvPr>
            <p:ph type="body" sz="quarter" idx="11"/>
          </p:nvPr>
        </p:nvSpPr>
        <p:spPr>
          <a:xfrm>
            <a:off x="8857931" y="4001480"/>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a:extLst>
              <a:ext uri="{FF2B5EF4-FFF2-40B4-BE49-F238E27FC236}">
                <a16:creationId xmlns:a16="http://schemas.microsoft.com/office/drawing/2014/main" id="{A551BADA-2DE7-45D8-AF5E-DF9382F970AC}"/>
              </a:ext>
            </a:extLst>
          </p:cNvPr>
          <p:cNvSpPr>
            <a:spLocks noGrp="1"/>
          </p:cNvSpPr>
          <p:nvPr>
            <p:ph type="body" sz="quarter" idx="12"/>
          </p:nvPr>
        </p:nvSpPr>
        <p:spPr>
          <a:xfrm>
            <a:off x="15159561" y="4008512"/>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6">
            <a:extLst>
              <a:ext uri="{FF2B5EF4-FFF2-40B4-BE49-F238E27FC236}">
                <a16:creationId xmlns:a16="http://schemas.microsoft.com/office/drawing/2014/main" id="{5ABE0BC6-2E5C-4AAA-8F3F-1FA9D18FB8D5}"/>
              </a:ext>
            </a:extLst>
          </p:cNvPr>
          <p:cNvSpPr>
            <a:spLocks noGrp="1"/>
          </p:cNvSpPr>
          <p:nvPr>
            <p:ph type="body" sz="quarter" idx="13"/>
          </p:nvPr>
        </p:nvSpPr>
        <p:spPr>
          <a:xfrm>
            <a:off x="2610912" y="7499852"/>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ext Placeholder 6">
            <a:extLst>
              <a:ext uri="{FF2B5EF4-FFF2-40B4-BE49-F238E27FC236}">
                <a16:creationId xmlns:a16="http://schemas.microsoft.com/office/drawing/2014/main" id="{7535CFA5-3664-4065-87E6-1EF9E0E98AE8}"/>
              </a:ext>
            </a:extLst>
          </p:cNvPr>
          <p:cNvSpPr>
            <a:spLocks noGrp="1"/>
          </p:cNvSpPr>
          <p:nvPr>
            <p:ph type="body" sz="quarter" idx="14"/>
          </p:nvPr>
        </p:nvSpPr>
        <p:spPr>
          <a:xfrm>
            <a:off x="8909435" y="7563187"/>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2" name="Text Placeholder 6">
            <a:extLst>
              <a:ext uri="{FF2B5EF4-FFF2-40B4-BE49-F238E27FC236}">
                <a16:creationId xmlns:a16="http://schemas.microsoft.com/office/drawing/2014/main" id="{CA072441-B9B9-4ECD-BEA2-5CC7A66FCBD8}"/>
              </a:ext>
            </a:extLst>
          </p:cNvPr>
          <p:cNvSpPr>
            <a:spLocks noGrp="1"/>
          </p:cNvSpPr>
          <p:nvPr>
            <p:ph type="body" sz="quarter" idx="15"/>
          </p:nvPr>
        </p:nvSpPr>
        <p:spPr>
          <a:xfrm>
            <a:off x="15165098" y="7563187"/>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25" name="object 4">
            <a:extLst>
              <a:ext uri="{FF2B5EF4-FFF2-40B4-BE49-F238E27FC236}">
                <a16:creationId xmlns:a16="http://schemas.microsoft.com/office/drawing/2014/main" id="{2F02583C-8AB8-4900-9A5D-1C86097C37A3}"/>
              </a:ext>
            </a:extLst>
          </p:cNvPr>
          <p:cNvGrpSpPr>
            <a:grpSpLocks noChangeAspect="1"/>
          </p:cNvGrpSpPr>
          <p:nvPr userDrawn="1"/>
        </p:nvGrpSpPr>
        <p:grpSpPr>
          <a:xfrm>
            <a:off x="704856" y="3567692"/>
            <a:ext cx="1800000" cy="1281897"/>
            <a:chOff x="11811158" y="5515025"/>
            <a:chExt cx="7061834" cy="5029200"/>
          </a:xfrm>
        </p:grpSpPr>
        <p:pic>
          <p:nvPicPr>
            <p:cNvPr id="26" name="object 5">
              <a:extLst>
                <a:ext uri="{FF2B5EF4-FFF2-40B4-BE49-F238E27FC236}">
                  <a16:creationId xmlns:a16="http://schemas.microsoft.com/office/drawing/2014/main" id="{7AA2CDEB-439D-4871-AA7B-679670541E3F}"/>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7" name="object 6">
              <a:extLst>
                <a:ext uri="{FF2B5EF4-FFF2-40B4-BE49-F238E27FC236}">
                  <a16:creationId xmlns:a16="http://schemas.microsoft.com/office/drawing/2014/main" id="{E7DD2B28-9004-4F09-BDAF-4EF99EEB4F7F}"/>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31" name="object 4">
            <a:extLst>
              <a:ext uri="{FF2B5EF4-FFF2-40B4-BE49-F238E27FC236}">
                <a16:creationId xmlns:a16="http://schemas.microsoft.com/office/drawing/2014/main" id="{73A70977-6B37-47EC-9C2F-D4C00876F96B}"/>
              </a:ext>
            </a:extLst>
          </p:cNvPr>
          <p:cNvGrpSpPr>
            <a:grpSpLocks noChangeAspect="1"/>
          </p:cNvGrpSpPr>
          <p:nvPr userDrawn="1"/>
        </p:nvGrpSpPr>
        <p:grpSpPr>
          <a:xfrm>
            <a:off x="7001832" y="3567692"/>
            <a:ext cx="1800000" cy="1281897"/>
            <a:chOff x="11811158" y="5515025"/>
            <a:chExt cx="7061834" cy="5029200"/>
          </a:xfrm>
        </p:grpSpPr>
        <p:pic>
          <p:nvPicPr>
            <p:cNvPr id="32" name="object 5">
              <a:extLst>
                <a:ext uri="{FF2B5EF4-FFF2-40B4-BE49-F238E27FC236}">
                  <a16:creationId xmlns:a16="http://schemas.microsoft.com/office/drawing/2014/main" id="{A153E85E-B3E0-40A7-B636-D79D5BFA6F39}"/>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33" name="object 6">
              <a:extLst>
                <a:ext uri="{FF2B5EF4-FFF2-40B4-BE49-F238E27FC236}">
                  <a16:creationId xmlns:a16="http://schemas.microsoft.com/office/drawing/2014/main" id="{69BDC135-C932-461A-927D-224EEB2F5F6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34" name="object 4">
            <a:extLst>
              <a:ext uri="{FF2B5EF4-FFF2-40B4-BE49-F238E27FC236}">
                <a16:creationId xmlns:a16="http://schemas.microsoft.com/office/drawing/2014/main" id="{D1DC2CE2-0DE6-450C-9ACD-DDCBF6B104B3}"/>
              </a:ext>
            </a:extLst>
          </p:cNvPr>
          <p:cNvGrpSpPr>
            <a:grpSpLocks noChangeAspect="1"/>
          </p:cNvGrpSpPr>
          <p:nvPr userDrawn="1"/>
        </p:nvGrpSpPr>
        <p:grpSpPr>
          <a:xfrm>
            <a:off x="13301214" y="3567692"/>
            <a:ext cx="1800000" cy="1281897"/>
            <a:chOff x="11811158" y="5515025"/>
            <a:chExt cx="7061834" cy="5029200"/>
          </a:xfrm>
        </p:grpSpPr>
        <p:pic>
          <p:nvPicPr>
            <p:cNvPr id="35" name="object 5">
              <a:extLst>
                <a:ext uri="{FF2B5EF4-FFF2-40B4-BE49-F238E27FC236}">
                  <a16:creationId xmlns:a16="http://schemas.microsoft.com/office/drawing/2014/main" id="{B5F8D4D2-6ADC-4379-8410-1F085B063D95}"/>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36" name="object 6">
              <a:extLst>
                <a:ext uri="{FF2B5EF4-FFF2-40B4-BE49-F238E27FC236}">
                  <a16:creationId xmlns:a16="http://schemas.microsoft.com/office/drawing/2014/main" id="{44AAFE03-65C6-4E5F-AEE5-A3BD7FE815D9}"/>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37" name="object 4">
            <a:extLst>
              <a:ext uri="{FF2B5EF4-FFF2-40B4-BE49-F238E27FC236}">
                <a16:creationId xmlns:a16="http://schemas.microsoft.com/office/drawing/2014/main" id="{24B64241-3438-433C-8DBF-BA2D7387B758}"/>
              </a:ext>
            </a:extLst>
          </p:cNvPr>
          <p:cNvGrpSpPr>
            <a:grpSpLocks noChangeAspect="1"/>
          </p:cNvGrpSpPr>
          <p:nvPr userDrawn="1"/>
        </p:nvGrpSpPr>
        <p:grpSpPr>
          <a:xfrm>
            <a:off x="755756" y="7109082"/>
            <a:ext cx="1800000" cy="1281897"/>
            <a:chOff x="11811158" y="5515025"/>
            <a:chExt cx="7061834" cy="5029200"/>
          </a:xfrm>
        </p:grpSpPr>
        <p:pic>
          <p:nvPicPr>
            <p:cNvPr id="38" name="object 5">
              <a:extLst>
                <a:ext uri="{FF2B5EF4-FFF2-40B4-BE49-F238E27FC236}">
                  <a16:creationId xmlns:a16="http://schemas.microsoft.com/office/drawing/2014/main" id="{6419562B-8AE7-4E36-B95C-BF2168CD1E6D}"/>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39" name="object 6">
              <a:extLst>
                <a:ext uri="{FF2B5EF4-FFF2-40B4-BE49-F238E27FC236}">
                  <a16:creationId xmlns:a16="http://schemas.microsoft.com/office/drawing/2014/main" id="{442B7550-DEE8-4017-B54C-D62595421010}"/>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40" name="object 4">
            <a:extLst>
              <a:ext uri="{FF2B5EF4-FFF2-40B4-BE49-F238E27FC236}">
                <a16:creationId xmlns:a16="http://schemas.microsoft.com/office/drawing/2014/main" id="{69900BF8-6229-4119-94EC-FAD482113521}"/>
              </a:ext>
            </a:extLst>
          </p:cNvPr>
          <p:cNvGrpSpPr>
            <a:grpSpLocks noChangeAspect="1"/>
          </p:cNvGrpSpPr>
          <p:nvPr userDrawn="1"/>
        </p:nvGrpSpPr>
        <p:grpSpPr>
          <a:xfrm>
            <a:off x="7052732" y="7109082"/>
            <a:ext cx="1800000" cy="1281897"/>
            <a:chOff x="11811158" y="5515025"/>
            <a:chExt cx="7061834" cy="5029200"/>
          </a:xfrm>
        </p:grpSpPr>
        <p:pic>
          <p:nvPicPr>
            <p:cNvPr id="41" name="object 5">
              <a:extLst>
                <a:ext uri="{FF2B5EF4-FFF2-40B4-BE49-F238E27FC236}">
                  <a16:creationId xmlns:a16="http://schemas.microsoft.com/office/drawing/2014/main" id="{DE171926-91E0-4043-8395-C38B7C8CFEC1}"/>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42" name="object 6">
              <a:extLst>
                <a:ext uri="{FF2B5EF4-FFF2-40B4-BE49-F238E27FC236}">
                  <a16:creationId xmlns:a16="http://schemas.microsoft.com/office/drawing/2014/main" id="{E0C80B78-E62C-4DD6-A5EC-26FB44A2E749}"/>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43" name="object 4">
            <a:extLst>
              <a:ext uri="{FF2B5EF4-FFF2-40B4-BE49-F238E27FC236}">
                <a16:creationId xmlns:a16="http://schemas.microsoft.com/office/drawing/2014/main" id="{DAA6FB9F-EEE8-445C-98AC-1043F302C1B5}"/>
              </a:ext>
            </a:extLst>
          </p:cNvPr>
          <p:cNvGrpSpPr>
            <a:grpSpLocks noChangeAspect="1"/>
          </p:cNvGrpSpPr>
          <p:nvPr userDrawn="1"/>
        </p:nvGrpSpPr>
        <p:grpSpPr>
          <a:xfrm>
            <a:off x="13352114" y="7109082"/>
            <a:ext cx="1800000" cy="1281897"/>
            <a:chOff x="11811158" y="5515025"/>
            <a:chExt cx="7061834" cy="5029200"/>
          </a:xfrm>
        </p:grpSpPr>
        <p:pic>
          <p:nvPicPr>
            <p:cNvPr id="44" name="object 5">
              <a:extLst>
                <a:ext uri="{FF2B5EF4-FFF2-40B4-BE49-F238E27FC236}">
                  <a16:creationId xmlns:a16="http://schemas.microsoft.com/office/drawing/2014/main" id="{710527AD-F53E-4386-A4F7-08DC84D01891}"/>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45" name="object 6">
              <a:extLst>
                <a:ext uri="{FF2B5EF4-FFF2-40B4-BE49-F238E27FC236}">
                  <a16:creationId xmlns:a16="http://schemas.microsoft.com/office/drawing/2014/main" id="{BDCECC27-A1BE-455B-94F6-4AA3E44B5F4D}"/>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4" name="Slide Number Placeholder 3">
            <a:extLst>
              <a:ext uri="{FF2B5EF4-FFF2-40B4-BE49-F238E27FC236}">
                <a16:creationId xmlns:a16="http://schemas.microsoft.com/office/drawing/2014/main" id="{A27063A5-9601-4657-8679-4ECAA17B38B2}"/>
              </a:ext>
            </a:extLst>
          </p:cNvPr>
          <p:cNvSpPr>
            <a:spLocks noGrp="1"/>
          </p:cNvSpPr>
          <p:nvPr>
            <p:ph type="sldNum" sz="quarter" idx="1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9547352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SERIES &amp; ARROWS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Text Placeholder 6">
            <a:extLst>
              <a:ext uri="{FF2B5EF4-FFF2-40B4-BE49-F238E27FC236}">
                <a16:creationId xmlns:a16="http://schemas.microsoft.com/office/drawing/2014/main" id="{F319C795-0608-47B6-8E9B-9909A8BCE3AC}"/>
              </a:ext>
            </a:extLst>
          </p:cNvPr>
          <p:cNvSpPr>
            <a:spLocks noGrp="1"/>
          </p:cNvSpPr>
          <p:nvPr>
            <p:ph type="body" sz="quarter" idx="10"/>
          </p:nvPr>
        </p:nvSpPr>
        <p:spPr>
          <a:xfrm>
            <a:off x="2593340" y="4008512"/>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6">
            <a:extLst>
              <a:ext uri="{FF2B5EF4-FFF2-40B4-BE49-F238E27FC236}">
                <a16:creationId xmlns:a16="http://schemas.microsoft.com/office/drawing/2014/main" id="{96083573-76E3-4D8D-95D3-3ED89EEDF9A0}"/>
              </a:ext>
            </a:extLst>
          </p:cNvPr>
          <p:cNvSpPr>
            <a:spLocks noGrp="1"/>
          </p:cNvSpPr>
          <p:nvPr>
            <p:ph type="body" sz="quarter" idx="11"/>
          </p:nvPr>
        </p:nvSpPr>
        <p:spPr>
          <a:xfrm>
            <a:off x="8857931" y="4001480"/>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Text Placeholder 6">
            <a:extLst>
              <a:ext uri="{FF2B5EF4-FFF2-40B4-BE49-F238E27FC236}">
                <a16:creationId xmlns:a16="http://schemas.microsoft.com/office/drawing/2014/main" id="{C8797C6C-F978-42FA-9924-EEB317518147}"/>
              </a:ext>
            </a:extLst>
          </p:cNvPr>
          <p:cNvSpPr>
            <a:spLocks noGrp="1"/>
          </p:cNvSpPr>
          <p:nvPr>
            <p:ph type="body" sz="quarter" idx="12"/>
          </p:nvPr>
        </p:nvSpPr>
        <p:spPr>
          <a:xfrm>
            <a:off x="15159561" y="4008512"/>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6">
            <a:extLst>
              <a:ext uri="{FF2B5EF4-FFF2-40B4-BE49-F238E27FC236}">
                <a16:creationId xmlns:a16="http://schemas.microsoft.com/office/drawing/2014/main" id="{2610E41A-EE7D-4881-8B52-23E60FC1521E}"/>
              </a:ext>
            </a:extLst>
          </p:cNvPr>
          <p:cNvSpPr>
            <a:spLocks noGrp="1"/>
          </p:cNvSpPr>
          <p:nvPr>
            <p:ph type="body" sz="quarter" idx="13"/>
          </p:nvPr>
        </p:nvSpPr>
        <p:spPr>
          <a:xfrm>
            <a:off x="2610912" y="7499852"/>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a:extLst>
              <a:ext uri="{FF2B5EF4-FFF2-40B4-BE49-F238E27FC236}">
                <a16:creationId xmlns:a16="http://schemas.microsoft.com/office/drawing/2014/main" id="{E9032673-F284-41EF-AD69-8F18CFEC6CB2}"/>
              </a:ext>
            </a:extLst>
          </p:cNvPr>
          <p:cNvSpPr>
            <a:spLocks noGrp="1"/>
          </p:cNvSpPr>
          <p:nvPr>
            <p:ph type="body" sz="quarter" idx="14"/>
          </p:nvPr>
        </p:nvSpPr>
        <p:spPr>
          <a:xfrm>
            <a:off x="8909435" y="7563187"/>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a:extLst>
              <a:ext uri="{FF2B5EF4-FFF2-40B4-BE49-F238E27FC236}">
                <a16:creationId xmlns:a16="http://schemas.microsoft.com/office/drawing/2014/main" id="{DFCB8026-79D1-408E-9BA5-6562181871B1}"/>
              </a:ext>
            </a:extLst>
          </p:cNvPr>
          <p:cNvSpPr>
            <a:spLocks noGrp="1"/>
          </p:cNvSpPr>
          <p:nvPr>
            <p:ph type="body" sz="quarter" idx="15"/>
          </p:nvPr>
        </p:nvSpPr>
        <p:spPr>
          <a:xfrm>
            <a:off x="15165098" y="7563187"/>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10" name="object 4">
            <a:extLst>
              <a:ext uri="{FF2B5EF4-FFF2-40B4-BE49-F238E27FC236}">
                <a16:creationId xmlns:a16="http://schemas.microsoft.com/office/drawing/2014/main" id="{AE1C3E29-F48B-4578-9F1C-A97FDB622CF4}"/>
              </a:ext>
            </a:extLst>
          </p:cNvPr>
          <p:cNvGrpSpPr>
            <a:grpSpLocks noChangeAspect="1"/>
          </p:cNvGrpSpPr>
          <p:nvPr userDrawn="1"/>
        </p:nvGrpSpPr>
        <p:grpSpPr>
          <a:xfrm>
            <a:off x="704856" y="3567692"/>
            <a:ext cx="1800000" cy="1281897"/>
            <a:chOff x="11811158" y="5515025"/>
            <a:chExt cx="7061834" cy="5029200"/>
          </a:xfrm>
        </p:grpSpPr>
        <p:pic>
          <p:nvPicPr>
            <p:cNvPr id="11" name="object 5">
              <a:extLst>
                <a:ext uri="{FF2B5EF4-FFF2-40B4-BE49-F238E27FC236}">
                  <a16:creationId xmlns:a16="http://schemas.microsoft.com/office/drawing/2014/main" id="{DF593CA5-83DE-4ACC-97D4-6FBFEF9AB37D}"/>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12" name="object 6">
              <a:extLst>
                <a:ext uri="{FF2B5EF4-FFF2-40B4-BE49-F238E27FC236}">
                  <a16:creationId xmlns:a16="http://schemas.microsoft.com/office/drawing/2014/main" id="{8B3B0917-0311-4A7F-970D-F0482D0A177B}"/>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13" name="object 4">
            <a:extLst>
              <a:ext uri="{FF2B5EF4-FFF2-40B4-BE49-F238E27FC236}">
                <a16:creationId xmlns:a16="http://schemas.microsoft.com/office/drawing/2014/main" id="{B39BF162-489D-4A15-BCBF-285B401D89DD}"/>
              </a:ext>
            </a:extLst>
          </p:cNvPr>
          <p:cNvGrpSpPr>
            <a:grpSpLocks noChangeAspect="1"/>
          </p:cNvGrpSpPr>
          <p:nvPr userDrawn="1"/>
        </p:nvGrpSpPr>
        <p:grpSpPr>
          <a:xfrm>
            <a:off x="7001832" y="3567692"/>
            <a:ext cx="1800000" cy="1281897"/>
            <a:chOff x="11811158" y="5515025"/>
            <a:chExt cx="7061834" cy="5029200"/>
          </a:xfrm>
        </p:grpSpPr>
        <p:pic>
          <p:nvPicPr>
            <p:cNvPr id="14" name="object 5">
              <a:extLst>
                <a:ext uri="{FF2B5EF4-FFF2-40B4-BE49-F238E27FC236}">
                  <a16:creationId xmlns:a16="http://schemas.microsoft.com/office/drawing/2014/main" id="{1B10E2AA-B2D5-4E54-9231-CDC2D1C8E122}"/>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15" name="object 6">
              <a:extLst>
                <a:ext uri="{FF2B5EF4-FFF2-40B4-BE49-F238E27FC236}">
                  <a16:creationId xmlns:a16="http://schemas.microsoft.com/office/drawing/2014/main" id="{8844017D-29E0-4ADE-8553-4C819DF918F3}"/>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16" name="object 4">
            <a:extLst>
              <a:ext uri="{FF2B5EF4-FFF2-40B4-BE49-F238E27FC236}">
                <a16:creationId xmlns:a16="http://schemas.microsoft.com/office/drawing/2014/main" id="{50E7C680-8774-41E5-AF5F-B43AFECEB17E}"/>
              </a:ext>
            </a:extLst>
          </p:cNvPr>
          <p:cNvGrpSpPr>
            <a:grpSpLocks noChangeAspect="1"/>
          </p:cNvGrpSpPr>
          <p:nvPr userDrawn="1"/>
        </p:nvGrpSpPr>
        <p:grpSpPr>
          <a:xfrm>
            <a:off x="13301214" y="3567692"/>
            <a:ext cx="1800000" cy="1281897"/>
            <a:chOff x="11811158" y="5515025"/>
            <a:chExt cx="7061834" cy="5029200"/>
          </a:xfrm>
        </p:grpSpPr>
        <p:pic>
          <p:nvPicPr>
            <p:cNvPr id="17" name="object 5">
              <a:extLst>
                <a:ext uri="{FF2B5EF4-FFF2-40B4-BE49-F238E27FC236}">
                  <a16:creationId xmlns:a16="http://schemas.microsoft.com/office/drawing/2014/main" id="{F4373F03-74F4-4F8C-AC81-D2134E509363}"/>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18" name="object 6">
              <a:extLst>
                <a:ext uri="{FF2B5EF4-FFF2-40B4-BE49-F238E27FC236}">
                  <a16:creationId xmlns:a16="http://schemas.microsoft.com/office/drawing/2014/main" id="{09C66780-D029-494C-8016-E81222078CDD}"/>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19" name="object 4">
            <a:extLst>
              <a:ext uri="{FF2B5EF4-FFF2-40B4-BE49-F238E27FC236}">
                <a16:creationId xmlns:a16="http://schemas.microsoft.com/office/drawing/2014/main" id="{41EF5571-851C-4D6F-A0C1-7A57CE2D38F6}"/>
              </a:ext>
            </a:extLst>
          </p:cNvPr>
          <p:cNvGrpSpPr>
            <a:grpSpLocks noChangeAspect="1"/>
          </p:cNvGrpSpPr>
          <p:nvPr userDrawn="1"/>
        </p:nvGrpSpPr>
        <p:grpSpPr>
          <a:xfrm>
            <a:off x="755756" y="7109082"/>
            <a:ext cx="1800000" cy="1281897"/>
            <a:chOff x="11811158" y="5515025"/>
            <a:chExt cx="7061834" cy="5029200"/>
          </a:xfrm>
        </p:grpSpPr>
        <p:pic>
          <p:nvPicPr>
            <p:cNvPr id="20" name="object 5">
              <a:extLst>
                <a:ext uri="{FF2B5EF4-FFF2-40B4-BE49-F238E27FC236}">
                  <a16:creationId xmlns:a16="http://schemas.microsoft.com/office/drawing/2014/main" id="{EF7BD897-41A8-42C7-9AB8-1E9093108FEA}"/>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1" name="object 6">
              <a:extLst>
                <a:ext uri="{FF2B5EF4-FFF2-40B4-BE49-F238E27FC236}">
                  <a16:creationId xmlns:a16="http://schemas.microsoft.com/office/drawing/2014/main" id="{D196E518-201B-4F19-86AF-4F5C92B180ED}"/>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22" name="object 4">
            <a:extLst>
              <a:ext uri="{FF2B5EF4-FFF2-40B4-BE49-F238E27FC236}">
                <a16:creationId xmlns:a16="http://schemas.microsoft.com/office/drawing/2014/main" id="{8B0AC30F-1CDD-45DF-974B-B24BEE66498A}"/>
              </a:ext>
            </a:extLst>
          </p:cNvPr>
          <p:cNvGrpSpPr>
            <a:grpSpLocks noChangeAspect="1"/>
          </p:cNvGrpSpPr>
          <p:nvPr userDrawn="1"/>
        </p:nvGrpSpPr>
        <p:grpSpPr>
          <a:xfrm>
            <a:off x="7052732" y="7109082"/>
            <a:ext cx="1800000" cy="1281897"/>
            <a:chOff x="11811158" y="5515025"/>
            <a:chExt cx="7061834" cy="5029200"/>
          </a:xfrm>
        </p:grpSpPr>
        <p:pic>
          <p:nvPicPr>
            <p:cNvPr id="23" name="object 5">
              <a:extLst>
                <a:ext uri="{FF2B5EF4-FFF2-40B4-BE49-F238E27FC236}">
                  <a16:creationId xmlns:a16="http://schemas.microsoft.com/office/drawing/2014/main" id="{A77F9021-CD43-46BA-BBA2-F7651A3F6ED1}"/>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4" name="object 6">
              <a:extLst>
                <a:ext uri="{FF2B5EF4-FFF2-40B4-BE49-F238E27FC236}">
                  <a16:creationId xmlns:a16="http://schemas.microsoft.com/office/drawing/2014/main" id="{FFE01EE5-2213-453E-B9ED-A777034889AF}"/>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25" name="object 4">
            <a:extLst>
              <a:ext uri="{FF2B5EF4-FFF2-40B4-BE49-F238E27FC236}">
                <a16:creationId xmlns:a16="http://schemas.microsoft.com/office/drawing/2014/main" id="{0FD62023-8C13-466A-99F6-4161B9CD2988}"/>
              </a:ext>
            </a:extLst>
          </p:cNvPr>
          <p:cNvGrpSpPr>
            <a:grpSpLocks noChangeAspect="1"/>
          </p:cNvGrpSpPr>
          <p:nvPr userDrawn="1"/>
        </p:nvGrpSpPr>
        <p:grpSpPr>
          <a:xfrm>
            <a:off x="13352114" y="7109082"/>
            <a:ext cx="1800000" cy="1281897"/>
            <a:chOff x="11811158" y="5515025"/>
            <a:chExt cx="7061834" cy="5029200"/>
          </a:xfrm>
        </p:grpSpPr>
        <p:pic>
          <p:nvPicPr>
            <p:cNvPr id="26" name="object 5">
              <a:extLst>
                <a:ext uri="{FF2B5EF4-FFF2-40B4-BE49-F238E27FC236}">
                  <a16:creationId xmlns:a16="http://schemas.microsoft.com/office/drawing/2014/main" id="{70F2E1A8-2846-4C69-8DD5-E2BB30CBB3F0}"/>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7" name="object 6">
              <a:extLst>
                <a:ext uri="{FF2B5EF4-FFF2-40B4-BE49-F238E27FC236}">
                  <a16:creationId xmlns:a16="http://schemas.microsoft.com/office/drawing/2014/main" id="{023D45A7-8F93-4004-857C-30E714B84661}"/>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sp>
        <p:nvSpPr>
          <p:cNvPr id="29" name="Slide Number Placeholder 28">
            <a:extLst>
              <a:ext uri="{FF2B5EF4-FFF2-40B4-BE49-F238E27FC236}">
                <a16:creationId xmlns:a16="http://schemas.microsoft.com/office/drawing/2014/main" id="{2024A685-07B6-472F-BA51-C655857CD827}"/>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7685433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userDrawn="1">
  <p:cSld name="SUM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tx1"/>
                </a:solidFill>
              </a:defRPr>
            </a:lvl1pPr>
          </a:lstStyle>
          <a:p>
            <a:r>
              <a:rPr lang="en-US"/>
              <a:t>Click to edit your own title text</a:t>
            </a:r>
            <a:endParaRPr lang="en-GB"/>
          </a:p>
        </p:txBody>
      </p:sp>
      <p:pic>
        <p:nvPicPr>
          <p:cNvPr id="3" name="Picture 2" descr="A picture containing text&#10;&#10;Description automatically generated">
            <a:extLst>
              <a:ext uri="{FF2B5EF4-FFF2-40B4-BE49-F238E27FC236}">
                <a16:creationId xmlns:a16="http://schemas.microsoft.com/office/drawing/2014/main" id="{9BEAF650-0FB9-441A-8CC7-2BFF380EA58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2284298" y="5319472"/>
            <a:ext cx="3060000" cy="3060000"/>
          </a:xfrm>
          <a:prstGeom prst="rect">
            <a:avLst/>
          </a:prstGeom>
        </p:spPr>
      </p:pic>
      <p:pic>
        <p:nvPicPr>
          <p:cNvPr id="6" name="Picture 5" descr="A picture containing text&#10;&#10;Description automatically generated">
            <a:extLst>
              <a:ext uri="{FF2B5EF4-FFF2-40B4-BE49-F238E27FC236}">
                <a16:creationId xmlns:a16="http://schemas.microsoft.com/office/drawing/2014/main" id="{E3713FD5-2C3C-4C73-9CEA-F12AD3DAB0E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349395" y="5319472"/>
            <a:ext cx="3061489" cy="3060000"/>
          </a:xfrm>
          <a:prstGeom prst="rect">
            <a:avLst/>
          </a:prstGeom>
        </p:spPr>
      </p:pic>
      <p:sp>
        <p:nvSpPr>
          <p:cNvPr id="8" name="Text Placeholder 7">
            <a:extLst>
              <a:ext uri="{FF2B5EF4-FFF2-40B4-BE49-F238E27FC236}">
                <a16:creationId xmlns:a16="http://schemas.microsoft.com/office/drawing/2014/main" id="{8BBFFE41-1F07-4EA7-87ED-6362D9735D29}"/>
              </a:ext>
            </a:extLst>
          </p:cNvPr>
          <p:cNvSpPr>
            <a:spLocks noGrp="1"/>
          </p:cNvSpPr>
          <p:nvPr>
            <p:ph type="body" sz="quarter" idx="10" hasCustomPrompt="1"/>
          </p:nvPr>
        </p:nvSpPr>
        <p:spPr>
          <a:xfrm>
            <a:off x="1050277" y="5438651"/>
            <a:ext cx="4320000" cy="3060000"/>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7">
            <a:extLst>
              <a:ext uri="{FF2B5EF4-FFF2-40B4-BE49-F238E27FC236}">
                <a16:creationId xmlns:a16="http://schemas.microsoft.com/office/drawing/2014/main" id="{5121771B-D7ED-4FFD-990A-D34CE003C282}"/>
              </a:ext>
            </a:extLst>
          </p:cNvPr>
          <p:cNvSpPr>
            <a:spLocks noGrp="1"/>
          </p:cNvSpPr>
          <p:nvPr>
            <p:ph type="body" sz="quarter" idx="11" hasCustomPrompt="1"/>
          </p:nvPr>
        </p:nvSpPr>
        <p:spPr>
          <a:xfrm>
            <a:off x="14785522" y="5438651"/>
            <a:ext cx="4320000" cy="3060000"/>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7">
            <a:extLst>
              <a:ext uri="{FF2B5EF4-FFF2-40B4-BE49-F238E27FC236}">
                <a16:creationId xmlns:a16="http://schemas.microsoft.com/office/drawing/2014/main" id="{0B6856CF-57AA-47CB-A567-95AC38F2F0BC}"/>
              </a:ext>
            </a:extLst>
          </p:cNvPr>
          <p:cNvSpPr>
            <a:spLocks noGrp="1"/>
          </p:cNvSpPr>
          <p:nvPr>
            <p:ph type="body" sz="quarter" idx="12" hasCustomPrompt="1"/>
          </p:nvPr>
        </p:nvSpPr>
        <p:spPr>
          <a:xfrm>
            <a:off x="8318128" y="5438651"/>
            <a:ext cx="4320000" cy="3060000"/>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7161C547-909C-4390-AA26-0C7FC4727153}"/>
              </a:ext>
            </a:extLst>
          </p:cNvPr>
          <p:cNvSpPr>
            <a:spLocks noGrp="1"/>
          </p:cNvSpPr>
          <p:nvPr>
            <p:ph type="body" sz="quarter" idx="13" hasCustomPrompt="1"/>
          </p:nvPr>
        </p:nvSpPr>
        <p:spPr>
          <a:xfrm>
            <a:off x="1080163" y="4640757"/>
            <a:ext cx="4337050" cy="619125"/>
          </a:xfrm>
        </p:spPr>
        <p:txBody>
          <a:bodyPr anchor="b">
            <a:noAutofit/>
          </a:bodyPr>
          <a:lstStyle>
            <a:lvl1pPr marL="0" indent="0" algn="ctr">
              <a:buNone/>
              <a:defRPr sz="440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5" name="Text Placeholder 3">
            <a:extLst>
              <a:ext uri="{FF2B5EF4-FFF2-40B4-BE49-F238E27FC236}">
                <a16:creationId xmlns:a16="http://schemas.microsoft.com/office/drawing/2014/main" id="{357607A1-9ED6-4BFF-B79A-735DB5B1F130}"/>
              </a:ext>
            </a:extLst>
          </p:cNvPr>
          <p:cNvSpPr>
            <a:spLocks noGrp="1"/>
          </p:cNvSpPr>
          <p:nvPr>
            <p:ph type="body" sz="quarter" idx="14" hasCustomPrompt="1"/>
          </p:nvPr>
        </p:nvSpPr>
        <p:spPr>
          <a:xfrm>
            <a:off x="14776997" y="4640757"/>
            <a:ext cx="4337050" cy="619125"/>
          </a:xfrm>
        </p:spPr>
        <p:txBody>
          <a:bodyPr anchor="b">
            <a:noAutofit/>
          </a:bodyPr>
          <a:lstStyle>
            <a:lvl1pPr marL="0" indent="0" algn="ctr">
              <a:buNone/>
              <a:defRPr sz="440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6" name="Text Placeholder 3">
            <a:extLst>
              <a:ext uri="{FF2B5EF4-FFF2-40B4-BE49-F238E27FC236}">
                <a16:creationId xmlns:a16="http://schemas.microsoft.com/office/drawing/2014/main" id="{1F0A538E-B2BE-4B23-B7BF-78D6566E1889}"/>
              </a:ext>
            </a:extLst>
          </p:cNvPr>
          <p:cNvSpPr>
            <a:spLocks noGrp="1"/>
          </p:cNvSpPr>
          <p:nvPr>
            <p:ph type="body" sz="quarter" idx="15" hasCustomPrompt="1"/>
          </p:nvPr>
        </p:nvSpPr>
        <p:spPr>
          <a:xfrm>
            <a:off x="8318128" y="4640757"/>
            <a:ext cx="4337050" cy="619125"/>
          </a:xfrm>
        </p:spPr>
        <p:txBody>
          <a:bodyPr anchor="b">
            <a:noAutofit/>
          </a:bodyPr>
          <a:lstStyle>
            <a:lvl1pPr marL="0" indent="0" algn="ctr">
              <a:buNone/>
              <a:defRPr sz="440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1" name="Slide Number Placeholder 10">
            <a:extLst>
              <a:ext uri="{FF2B5EF4-FFF2-40B4-BE49-F238E27FC236}">
                <a16:creationId xmlns:a16="http://schemas.microsoft.com/office/drawing/2014/main" id="{E8687509-53FD-41E8-ABB3-673DC0E23A30}"/>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40185686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SUM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bg1"/>
                </a:solidFill>
              </a:defRPr>
            </a:lvl1pPr>
          </a:lstStyle>
          <a:p>
            <a:r>
              <a:rPr lang="en-US"/>
              <a:t>Click to edit your own title text</a:t>
            </a:r>
            <a:endParaRPr lang="en-GB"/>
          </a:p>
        </p:txBody>
      </p:sp>
      <p:pic>
        <p:nvPicPr>
          <p:cNvPr id="3" name="Picture 2" descr="A picture containing text&#10;&#10;Description automatically generated">
            <a:extLst>
              <a:ext uri="{FF2B5EF4-FFF2-40B4-BE49-F238E27FC236}">
                <a16:creationId xmlns:a16="http://schemas.microsoft.com/office/drawing/2014/main" id="{9BEAF650-0FB9-441A-8CC7-2BFF380EA58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2284298" y="5319472"/>
            <a:ext cx="3060000" cy="3060000"/>
          </a:xfrm>
          <a:prstGeom prst="rect">
            <a:avLst/>
          </a:prstGeom>
        </p:spPr>
      </p:pic>
      <p:pic>
        <p:nvPicPr>
          <p:cNvPr id="6" name="Picture 5" descr="A picture containing text&#10;&#10;Description automatically generated">
            <a:extLst>
              <a:ext uri="{FF2B5EF4-FFF2-40B4-BE49-F238E27FC236}">
                <a16:creationId xmlns:a16="http://schemas.microsoft.com/office/drawing/2014/main" id="{E3713FD5-2C3C-4C73-9CEA-F12AD3DAB0E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345788" y="5319472"/>
            <a:ext cx="3061489" cy="3060000"/>
          </a:xfrm>
          <a:prstGeom prst="rect">
            <a:avLst/>
          </a:prstGeom>
        </p:spPr>
      </p:pic>
      <p:sp>
        <p:nvSpPr>
          <p:cNvPr id="8" name="Text Placeholder 7">
            <a:extLst>
              <a:ext uri="{FF2B5EF4-FFF2-40B4-BE49-F238E27FC236}">
                <a16:creationId xmlns:a16="http://schemas.microsoft.com/office/drawing/2014/main" id="{8BBFFE41-1F07-4EA7-87ED-6362D9735D29}"/>
              </a:ext>
            </a:extLst>
          </p:cNvPr>
          <p:cNvSpPr>
            <a:spLocks noGrp="1"/>
          </p:cNvSpPr>
          <p:nvPr>
            <p:ph type="body" sz="quarter" idx="10" hasCustomPrompt="1"/>
          </p:nvPr>
        </p:nvSpPr>
        <p:spPr>
          <a:xfrm>
            <a:off x="1050277" y="5438651"/>
            <a:ext cx="4320000" cy="3060000"/>
          </a:xfrm>
        </p:spPr>
        <p:txBody>
          <a:bodyPr/>
          <a:lstStyle>
            <a:lvl1pPr marL="0" indent="0">
              <a:buNone/>
              <a:defRPr>
                <a:solidFill>
                  <a:schemeClr val="bg1"/>
                </a:solidFill>
              </a:defRPr>
            </a:lvl1pPr>
            <a:lvl2pPr marL="630238" indent="-360363">
              <a:defRPr>
                <a:solidFill>
                  <a:schemeClr val="bg1"/>
                </a:solidFill>
              </a:defRPr>
            </a:lvl2pPr>
            <a:lvl3pPr marL="900113" indent="-269875">
              <a:defRPr>
                <a:solidFill>
                  <a:schemeClr val="bg1"/>
                </a:solidFill>
              </a:defRPr>
            </a:lvl3pPr>
            <a:lvl4pPr marL="1169988" indent="-269875">
              <a:defRPr>
                <a:solidFill>
                  <a:schemeClr val="bg1"/>
                </a:solidFill>
              </a:defRPr>
            </a:lvl4pPr>
            <a:lvl5pPr marL="1438275" indent="-268288">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7161C547-909C-4390-AA26-0C7FC4727153}"/>
              </a:ext>
            </a:extLst>
          </p:cNvPr>
          <p:cNvSpPr>
            <a:spLocks noGrp="1"/>
          </p:cNvSpPr>
          <p:nvPr>
            <p:ph type="body" sz="quarter" idx="13" hasCustomPrompt="1"/>
          </p:nvPr>
        </p:nvSpPr>
        <p:spPr>
          <a:xfrm>
            <a:off x="1080163" y="4640757"/>
            <a:ext cx="4337050" cy="619125"/>
          </a:xfrm>
        </p:spPr>
        <p:txBody>
          <a:bodyPr anchor="b">
            <a:noAutofit/>
          </a:bodyPr>
          <a:lstStyle>
            <a:lvl1pPr marL="0" indent="0" algn="ctr">
              <a:buNone/>
              <a:defRPr sz="440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5" name="Text Placeholder 3">
            <a:extLst>
              <a:ext uri="{FF2B5EF4-FFF2-40B4-BE49-F238E27FC236}">
                <a16:creationId xmlns:a16="http://schemas.microsoft.com/office/drawing/2014/main" id="{357607A1-9ED6-4BFF-B79A-735DB5B1F130}"/>
              </a:ext>
            </a:extLst>
          </p:cNvPr>
          <p:cNvSpPr>
            <a:spLocks noGrp="1"/>
          </p:cNvSpPr>
          <p:nvPr>
            <p:ph type="body" sz="quarter" idx="14" hasCustomPrompt="1"/>
          </p:nvPr>
        </p:nvSpPr>
        <p:spPr>
          <a:xfrm>
            <a:off x="14776997" y="4640757"/>
            <a:ext cx="4337050" cy="619125"/>
          </a:xfrm>
        </p:spPr>
        <p:txBody>
          <a:bodyPr anchor="b">
            <a:noAutofit/>
          </a:bodyPr>
          <a:lstStyle>
            <a:lvl1pPr marL="0" indent="0" algn="ctr">
              <a:buNone/>
              <a:defRPr sz="440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6" name="Text Placeholder 3">
            <a:extLst>
              <a:ext uri="{FF2B5EF4-FFF2-40B4-BE49-F238E27FC236}">
                <a16:creationId xmlns:a16="http://schemas.microsoft.com/office/drawing/2014/main" id="{1F0A538E-B2BE-4B23-B7BF-78D6566E1889}"/>
              </a:ext>
            </a:extLst>
          </p:cNvPr>
          <p:cNvSpPr>
            <a:spLocks noGrp="1"/>
          </p:cNvSpPr>
          <p:nvPr>
            <p:ph type="body" sz="quarter" idx="15" hasCustomPrompt="1"/>
          </p:nvPr>
        </p:nvSpPr>
        <p:spPr>
          <a:xfrm>
            <a:off x="8318128" y="4640757"/>
            <a:ext cx="4337050" cy="619125"/>
          </a:xfrm>
        </p:spPr>
        <p:txBody>
          <a:bodyPr anchor="b">
            <a:noAutofit/>
          </a:bodyPr>
          <a:lstStyle>
            <a:lvl1pPr marL="0" indent="0" algn="ctr">
              <a:buNone/>
              <a:defRPr sz="440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1" name="Slide Number Placeholder 10">
            <a:extLst>
              <a:ext uri="{FF2B5EF4-FFF2-40B4-BE49-F238E27FC236}">
                <a16:creationId xmlns:a16="http://schemas.microsoft.com/office/drawing/2014/main" id="{BB16548A-9EF6-4091-9DB6-BF696F18250C}"/>
              </a:ext>
            </a:extLst>
          </p:cNvPr>
          <p:cNvSpPr>
            <a:spLocks noGrp="1"/>
          </p:cNvSpPr>
          <p:nvPr>
            <p:ph type="sldNum" sz="quarter" idx="18"/>
          </p:nvPr>
        </p:nvSpPr>
        <p:spPr/>
        <p:txBody>
          <a:bodyPr/>
          <a:lstStyle/>
          <a:p>
            <a:fld id="{B90F9CBB-4563-4BE2-B3E1-4A9E8EA05CDE}" type="slidenum">
              <a:rPr lang="en-GB" smtClean="0"/>
              <a:pPr/>
              <a:t>‹#›</a:t>
            </a:fld>
            <a:endParaRPr lang="en-GB"/>
          </a:p>
        </p:txBody>
      </p:sp>
      <p:sp>
        <p:nvSpPr>
          <p:cNvPr id="14" name="Text Placeholder 7">
            <a:extLst>
              <a:ext uri="{FF2B5EF4-FFF2-40B4-BE49-F238E27FC236}">
                <a16:creationId xmlns:a16="http://schemas.microsoft.com/office/drawing/2014/main" id="{1788568C-26D9-4415-86DF-E29D470081F2}"/>
              </a:ext>
            </a:extLst>
          </p:cNvPr>
          <p:cNvSpPr>
            <a:spLocks noGrp="1"/>
          </p:cNvSpPr>
          <p:nvPr>
            <p:ph type="body" sz="quarter" idx="19" hasCustomPrompt="1"/>
          </p:nvPr>
        </p:nvSpPr>
        <p:spPr>
          <a:xfrm>
            <a:off x="8354088" y="5438651"/>
            <a:ext cx="4320000" cy="3060000"/>
          </a:xfrm>
        </p:spPr>
        <p:txBody>
          <a:bodyPr/>
          <a:lstStyle>
            <a:lvl1pPr marL="0" indent="0">
              <a:buNone/>
              <a:defRPr>
                <a:solidFill>
                  <a:schemeClr val="bg1"/>
                </a:solidFill>
              </a:defRPr>
            </a:lvl1pPr>
            <a:lvl2pPr marL="630238" indent="-360363">
              <a:defRPr>
                <a:solidFill>
                  <a:schemeClr val="bg1"/>
                </a:solidFill>
              </a:defRPr>
            </a:lvl2pPr>
            <a:lvl3pPr marL="900113" indent="-269875">
              <a:defRPr>
                <a:solidFill>
                  <a:schemeClr val="bg1"/>
                </a:solidFill>
              </a:defRPr>
            </a:lvl3pPr>
            <a:lvl4pPr marL="1169988" indent="-269875">
              <a:defRPr>
                <a:solidFill>
                  <a:schemeClr val="bg1"/>
                </a:solidFill>
              </a:defRPr>
            </a:lvl4pPr>
            <a:lvl5pPr marL="1438275" indent="-268288">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7" name="Text Placeholder 7">
            <a:extLst>
              <a:ext uri="{FF2B5EF4-FFF2-40B4-BE49-F238E27FC236}">
                <a16:creationId xmlns:a16="http://schemas.microsoft.com/office/drawing/2014/main" id="{973ECBBF-1CD7-4020-84D7-6BC2EE4F8742}"/>
              </a:ext>
            </a:extLst>
          </p:cNvPr>
          <p:cNvSpPr>
            <a:spLocks noGrp="1"/>
          </p:cNvSpPr>
          <p:nvPr>
            <p:ph type="body" sz="quarter" idx="20" hasCustomPrompt="1"/>
          </p:nvPr>
        </p:nvSpPr>
        <p:spPr>
          <a:xfrm>
            <a:off x="14825901" y="5438651"/>
            <a:ext cx="4320000" cy="3060000"/>
          </a:xfrm>
        </p:spPr>
        <p:txBody>
          <a:bodyPr/>
          <a:lstStyle>
            <a:lvl1pPr marL="0" indent="0">
              <a:buNone/>
              <a:defRPr>
                <a:solidFill>
                  <a:schemeClr val="bg1"/>
                </a:solidFill>
              </a:defRPr>
            </a:lvl1pPr>
            <a:lvl2pPr marL="630238" indent="-360363">
              <a:defRPr>
                <a:solidFill>
                  <a:schemeClr val="bg1"/>
                </a:solidFill>
              </a:defRPr>
            </a:lvl2pPr>
            <a:lvl3pPr marL="900113" indent="-269875">
              <a:defRPr>
                <a:solidFill>
                  <a:schemeClr val="bg1"/>
                </a:solidFill>
              </a:defRPr>
            </a:lvl3pPr>
            <a:lvl4pPr marL="1169988" indent="-269875">
              <a:defRPr>
                <a:solidFill>
                  <a:schemeClr val="bg1"/>
                </a:solidFill>
              </a:defRPr>
            </a:lvl4pPr>
            <a:lvl5pPr marL="1438275" indent="-268288">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33220769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TEXT &amp; PIC WHITE">
    <p:bg>
      <p:bgPr>
        <a:solidFill>
          <a:schemeClr val="tx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hasCustomPrompt="1"/>
          </p:nvPr>
        </p:nvSpPr>
        <p:spPr>
          <a:xfrm>
            <a:off x="1033200" y="1447200"/>
            <a:ext cx="8010738" cy="1818000"/>
          </a:xfrm>
          <a:prstGeom prst="rect">
            <a:avLst/>
          </a:prstGeom>
        </p:spPr>
        <p:txBody>
          <a:bodyPr/>
          <a:lstStyle>
            <a:lvl1pPr>
              <a:defRPr baseline="0"/>
            </a:lvl1pPr>
          </a:lstStyle>
          <a:p>
            <a:r>
              <a:rPr lang="en-US"/>
              <a:t>Click to edit your own title text</a:t>
            </a:r>
            <a:endParaRPr lang="en-GB"/>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10509250" y="0"/>
            <a:ext cx="9594850" cy="11307600"/>
          </a:xfrm>
          <a:solidFill>
            <a:schemeClr val="tx1">
              <a:lumMod val="95000"/>
            </a:schemeClr>
          </a:solidFill>
        </p:spPr>
        <p:txBody>
          <a:bodyPr/>
          <a:lstStyle>
            <a:lvl1pPr marL="0" indent="0">
              <a:buNone/>
              <a:defRPr/>
            </a:lvl1pPr>
          </a:lstStyle>
          <a:p>
            <a:r>
              <a:rPr lang="en-US"/>
              <a:t>Click icon to add picture</a:t>
            </a:r>
            <a:endParaRPr lang="en-GB"/>
          </a:p>
        </p:txBody>
      </p:sp>
      <p:sp>
        <p:nvSpPr>
          <p:cNvPr id="5" name="Text Placeholder 4">
            <a:extLst>
              <a:ext uri="{FF2B5EF4-FFF2-40B4-BE49-F238E27FC236}">
                <a16:creationId xmlns:a16="http://schemas.microsoft.com/office/drawing/2014/main" id="{A2E1E702-00CE-4780-A3F9-8D9770358ADE}"/>
              </a:ext>
            </a:extLst>
          </p:cNvPr>
          <p:cNvSpPr>
            <a:spLocks noGrp="1"/>
          </p:cNvSpPr>
          <p:nvPr>
            <p:ph type="body" sz="quarter" idx="12" hasCustomPrompt="1"/>
          </p:nvPr>
        </p:nvSpPr>
        <p:spPr>
          <a:xfrm>
            <a:off x="1033200" y="3740750"/>
            <a:ext cx="8010525" cy="6121400"/>
          </a:xfrm>
        </p:spPr>
        <p:txBody>
          <a:bodyPr/>
          <a:lstStyle>
            <a:lvl1pPr>
              <a:defRPr/>
            </a:lvl1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BB7B0420-79EC-43AF-A603-6EA543D0A96C}"/>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29640401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TEXT &amp; PIC BLACK">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10509250" y="0"/>
            <a:ext cx="9594850" cy="11307600"/>
          </a:xfrm>
          <a:solidFill>
            <a:schemeClr val="tx1">
              <a:lumMod val="95000"/>
            </a:schemeClr>
          </a:solidFill>
        </p:spPr>
        <p:txBody>
          <a:bodyPr/>
          <a:lstStyle>
            <a:lvl1pPr marL="0" indent="0">
              <a:buNone/>
              <a:defRPr/>
            </a:lvl1pPr>
          </a:lstStyle>
          <a:p>
            <a:r>
              <a:rPr lang="en-US"/>
              <a:t>Click icon to add picture</a:t>
            </a:r>
            <a:endParaRPr lang="en-GB"/>
          </a:p>
        </p:txBody>
      </p:sp>
      <p:sp>
        <p:nvSpPr>
          <p:cNvPr id="5" name="Text Placeholder 4">
            <a:extLst>
              <a:ext uri="{FF2B5EF4-FFF2-40B4-BE49-F238E27FC236}">
                <a16:creationId xmlns:a16="http://schemas.microsoft.com/office/drawing/2014/main" id="{A2E1E702-00CE-4780-A3F9-8D9770358ADE}"/>
              </a:ext>
            </a:extLst>
          </p:cNvPr>
          <p:cNvSpPr>
            <a:spLocks noGrp="1"/>
          </p:cNvSpPr>
          <p:nvPr>
            <p:ph type="body" sz="quarter" idx="12" hasCustomPrompt="1"/>
          </p:nvPr>
        </p:nvSpPr>
        <p:spPr>
          <a:xfrm>
            <a:off x="1033200" y="3740750"/>
            <a:ext cx="8010525" cy="61214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B81C56C0-A489-4690-9283-258DA58CA7C3}"/>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86327240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TITLE &amp; LARGE PIC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686124"/>
            <a:ext cx="18037703" cy="1872208"/>
          </a:xfrm>
          <a:prstGeom prst="rect">
            <a:avLst/>
          </a:prstGeom>
        </p:spPr>
        <p:txBody>
          <a:bodyPr/>
          <a:lstStyle>
            <a:lvl1pPr>
              <a:defRPr baseline="0"/>
            </a:lvl1pPr>
          </a:lstStyle>
          <a:p>
            <a:r>
              <a:rPr lang="en-US"/>
              <a:t>Click to edit title Text</a:t>
            </a:r>
            <a:endParaRPr lang="en-GB"/>
          </a:p>
        </p:txBody>
      </p:sp>
      <p:sp>
        <p:nvSpPr>
          <p:cNvPr id="3" name="Picture Placeholder 2">
            <a:extLst>
              <a:ext uri="{FF2B5EF4-FFF2-40B4-BE49-F238E27FC236}">
                <a16:creationId xmlns:a16="http://schemas.microsoft.com/office/drawing/2014/main" id="{D428685D-D1C3-4699-BA57-9315FC8B56B6}"/>
              </a:ext>
            </a:extLst>
          </p:cNvPr>
          <p:cNvSpPr>
            <a:spLocks noGrp="1"/>
          </p:cNvSpPr>
          <p:nvPr>
            <p:ph type="pic" sz="quarter" idx="10"/>
          </p:nvPr>
        </p:nvSpPr>
        <p:spPr>
          <a:xfrm>
            <a:off x="1033463" y="2846388"/>
            <a:ext cx="18037175" cy="7635875"/>
          </a:xfrm>
        </p:spPr>
        <p:txBody>
          <a:bodyPr/>
          <a:lstStyle>
            <a:lvl1pPr marL="0" indent="0">
              <a:buNone/>
              <a:defRPr/>
            </a:lvl1pPr>
          </a:lstStyle>
          <a:p>
            <a:r>
              <a:rPr lang="en-US"/>
              <a:t>Click icon to add picture</a:t>
            </a:r>
            <a:endParaRPr lang="en-GB"/>
          </a:p>
        </p:txBody>
      </p:sp>
      <p:sp>
        <p:nvSpPr>
          <p:cNvPr id="6" name="Slide Number Placeholder 5">
            <a:extLst>
              <a:ext uri="{FF2B5EF4-FFF2-40B4-BE49-F238E27FC236}">
                <a16:creationId xmlns:a16="http://schemas.microsoft.com/office/drawing/2014/main" id="{32641918-C119-404A-BDCA-236E5B2EDB90}"/>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16977062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TITLE &amp; LARGE PIC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686124"/>
            <a:ext cx="18037703" cy="1872208"/>
          </a:xfrm>
          <a:prstGeom prst="rect">
            <a:avLst/>
          </a:prstGeom>
        </p:spPr>
        <p:txBody>
          <a:bodyPr/>
          <a:lstStyle>
            <a:lvl1pPr>
              <a:defRPr baseline="0">
                <a:solidFill>
                  <a:schemeClr val="tx1"/>
                </a:solidFill>
              </a:defRPr>
            </a:lvl1pPr>
          </a:lstStyle>
          <a:p>
            <a:r>
              <a:rPr lang="en-US"/>
              <a:t>Click to edit title Text</a:t>
            </a:r>
            <a:endParaRPr lang="en-GB"/>
          </a:p>
        </p:txBody>
      </p:sp>
      <p:sp>
        <p:nvSpPr>
          <p:cNvPr id="3" name="Picture Placeholder 2">
            <a:extLst>
              <a:ext uri="{FF2B5EF4-FFF2-40B4-BE49-F238E27FC236}">
                <a16:creationId xmlns:a16="http://schemas.microsoft.com/office/drawing/2014/main" id="{D428685D-D1C3-4699-BA57-9315FC8B56B6}"/>
              </a:ext>
            </a:extLst>
          </p:cNvPr>
          <p:cNvSpPr>
            <a:spLocks noGrp="1"/>
          </p:cNvSpPr>
          <p:nvPr>
            <p:ph type="pic" sz="quarter" idx="10"/>
          </p:nvPr>
        </p:nvSpPr>
        <p:spPr>
          <a:xfrm>
            <a:off x="1033463" y="2846388"/>
            <a:ext cx="18037175" cy="7635875"/>
          </a:xfrm>
        </p:spPr>
        <p:txBody>
          <a:bodyPr/>
          <a:lstStyle>
            <a:lvl1pPr marL="0" indent="0">
              <a:buNone/>
              <a:defRPr>
                <a:solidFill>
                  <a:schemeClr val="tx1"/>
                </a:solidFill>
              </a:defRPr>
            </a:lvl1pPr>
          </a:lstStyle>
          <a:p>
            <a:r>
              <a:rPr lang="en-US"/>
              <a:t>Click icon to add picture</a:t>
            </a:r>
            <a:endParaRPr lang="en-GB"/>
          </a:p>
        </p:txBody>
      </p:sp>
      <p:sp>
        <p:nvSpPr>
          <p:cNvPr id="6" name="Slide Number Placeholder 5">
            <a:extLst>
              <a:ext uri="{FF2B5EF4-FFF2-40B4-BE49-F238E27FC236}">
                <a16:creationId xmlns:a16="http://schemas.microsoft.com/office/drawing/2014/main" id="{F568B689-7E29-48B9-AB51-DE27CE1A1032}"/>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957804715"/>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VIDEO">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F40B34-9137-4B84-ABBA-B8A6BE4FEEAF}"/>
              </a:ext>
            </a:extLst>
          </p:cNvPr>
          <p:cNvSpPr>
            <a:spLocks noGrp="1"/>
          </p:cNvSpPr>
          <p:nvPr>
            <p:ph type="title"/>
          </p:nvPr>
        </p:nvSpPr>
        <p:spPr/>
        <p:txBody>
          <a:bodyPr/>
          <a:lstStyle>
            <a:lvl1pPr>
              <a:defRPr>
                <a:solidFill>
                  <a:schemeClr val="tx1"/>
                </a:solidFill>
              </a:defRPr>
            </a:lvl1pPr>
          </a:lstStyle>
          <a:p>
            <a:r>
              <a:rPr lang="en-US"/>
              <a:t>Click to edit Master title style</a:t>
            </a:r>
            <a:endParaRPr lang="en-GB"/>
          </a:p>
        </p:txBody>
      </p:sp>
      <p:sp>
        <p:nvSpPr>
          <p:cNvPr id="4" name="Media Placeholder 3">
            <a:extLst>
              <a:ext uri="{FF2B5EF4-FFF2-40B4-BE49-F238E27FC236}">
                <a16:creationId xmlns:a16="http://schemas.microsoft.com/office/drawing/2014/main" id="{B786CA10-53ED-43C8-AE97-E8BF4D79D3C8}"/>
              </a:ext>
            </a:extLst>
          </p:cNvPr>
          <p:cNvSpPr>
            <a:spLocks noGrp="1"/>
          </p:cNvSpPr>
          <p:nvPr>
            <p:ph type="media" sz="quarter" idx="10"/>
          </p:nvPr>
        </p:nvSpPr>
        <p:spPr>
          <a:xfrm>
            <a:off x="1411289" y="3062288"/>
            <a:ext cx="17338676" cy="7419975"/>
          </a:xfrm>
        </p:spPr>
        <p:txBody>
          <a:bodyPr/>
          <a:lstStyle>
            <a:lvl1pPr marL="0" indent="0">
              <a:buNone/>
              <a:defRPr>
                <a:solidFill>
                  <a:schemeClr val="tx1"/>
                </a:solidFill>
              </a:defRPr>
            </a:lvl1pPr>
          </a:lstStyle>
          <a:p>
            <a:r>
              <a:rPr lang="en-US"/>
              <a:t>Click icon to add media</a:t>
            </a:r>
            <a:endParaRPr lang="en-GB"/>
          </a:p>
        </p:txBody>
      </p:sp>
      <p:sp>
        <p:nvSpPr>
          <p:cNvPr id="6" name="Slide Number Placeholder 5">
            <a:extLst>
              <a:ext uri="{FF2B5EF4-FFF2-40B4-BE49-F238E27FC236}">
                <a16:creationId xmlns:a16="http://schemas.microsoft.com/office/drawing/2014/main" id="{43C909F2-880B-4264-A63D-4133D14BFEF5}"/>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16249986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TITLE BLAN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lvl1pPr>
              <a:defRPr baseline="0"/>
            </a:lvl1pPr>
          </a:lstStyle>
          <a:p>
            <a:r>
              <a:rPr lang="en-US"/>
              <a:t>Click to edit Master title style</a:t>
            </a:r>
            <a:endParaRPr lang="en-GB"/>
          </a:p>
        </p:txBody>
      </p:sp>
      <p:sp>
        <p:nvSpPr>
          <p:cNvPr id="4" name="Slide Number Placeholder 3">
            <a:extLst>
              <a:ext uri="{FF2B5EF4-FFF2-40B4-BE49-F238E27FC236}">
                <a16:creationId xmlns:a16="http://schemas.microsoft.com/office/drawing/2014/main" id="{E352CA24-FEE1-4DA1-9489-C394181395C2}"/>
              </a:ext>
            </a:extLst>
          </p:cNvPr>
          <p:cNvSpPr>
            <a:spLocks noGrp="1"/>
          </p:cNvSpPr>
          <p:nvPr>
            <p:ph type="sldNum" sz="quarter" idx="12"/>
          </p:nvPr>
        </p:nvSpPr>
        <p:spPr/>
        <p:txBody>
          <a:bodyPr/>
          <a:lstStyle/>
          <a:p>
            <a:fld id="{B90F9CBB-4563-4BE2-B3E1-4A9E8EA05CDE}" type="slidenum">
              <a:rPr lang="en-GB" smtClean="0"/>
              <a:pPr/>
              <a:t>‹#›</a:t>
            </a:fld>
            <a:endParaRPr lang="en-GB"/>
          </a:p>
        </p:txBody>
      </p:sp>
      <p:sp>
        <p:nvSpPr>
          <p:cNvPr id="7" name="Content Placeholder 6">
            <a:extLst>
              <a:ext uri="{FF2B5EF4-FFF2-40B4-BE49-F238E27FC236}">
                <a16:creationId xmlns:a16="http://schemas.microsoft.com/office/drawing/2014/main" id="{9B7C2FC8-E9F4-40C3-95F3-457263521CE5}"/>
              </a:ext>
            </a:extLst>
          </p:cNvPr>
          <p:cNvSpPr>
            <a:spLocks noGrp="1"/>
          </p:cNvSpPr>
          <p:nvPr>
            <p:ph sz="quarter" idx="13"/>
          </p:nvPr>
        </p:nvSpPr>
        <p:spPr>
          <a:xfrm>
            <a:off x="1033463" y="3422428"/>
            <a:ext cx="18091150" cy="705983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98476627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TITLE BLANK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4" name="Slide Number Placeholder 3">
            <a:extLst>
              <a:ext uri="{FF2B5EF4-FFF2-40B4-BE49-F238E27FC236}">
                <a16:creationId xmlns:a16="http://schemas.microsoft.com/office/drawing/2014/main" id="{A6A14546-5F3A-4847-A4A8-7498E041395F}"/>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1E206E5C-59A4-4F71-B058-726070AC1918}"/>
              </a:ext>
            </a:extLst>
          </p:cNvPr>
          <p:cNvSpPr>
            <a:spLocks noGrp="1"/>
          </p:cNvSpPr>
          <p:nvPr>
            <p:ph sz="quarter" idx="13"/>
          </p:nvPr>
        </p:nvSpPr>
        <p:spPr>
          <a:xfrm>
            <a:off x="1033463" y="3484275"/>
            <a:ext cx="18019712" cy="6778913"/>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27538085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TEXT &amp; KEY POINT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7938730" cy="1818000"/>
          </a:xfrm>
          <a:prstGeom prst="rect">
            <a:avLst/>
          </a:prstGeom>
        </p:spPr>
        <p:txBody>
          <a:bodyPr/>
          <a:lstStyle>
            <a:lvl1pPr>
              <a:defRPr baseline="0"/>
            </a:lvl1pPr>
          </a:lstStyle>
          <a:p>
            <a:r>
              <a:rPr lang="en-US"/>
              <a:t>Click to edit Master title style</a:t>
            </a:r>
            <a:endParaRPr lang="en-GB"/>
          </a:p>
        </p:txBody>
      </p:sp>
      <p:sp>
        <p:nvSpPr>
          <p:cNvPr id="13" name="Text Placeholder 12">
            <a:extLst>
              <a:ext uri="{FF2B5EF4-FFF2-40B4-BE49-F238E27FC236}">
                <a16:creationId xmlns:a16="http://schemas.microsoft.com/office/drawing/2014/main" id="{6E12CF49-75C0-8249-9153-1E21D445E925}"/>
              </a:ext>
            </a:extLst>
          </p:cNvPr>
          <p:cNvSpPr>
            <a:spLocks noGrp="1"/>
          </p:cNvSpPr>
          <p:nvPr>
            <p:ph type="body" sz="quarter" idx="12" hasCustomPrompt="1"/>
          </p:nvPr>
        </p:nvSpPr>
        <p:spPr>
          <a:xfrm>
            <a:off x="11348195" y="3591178"/>
            <a:ext cx="5651499" cy="623337"/>
          </a:xfrm>
        </p:spPr>
        <p:txBody>
          <a:bodyPr lIns="36000" tIns="0" rIns="0" bIns="0">
            <a:noAutofit/>
          </a:bodyPr>
          <a:lstStyle>
            <a:lvl1pPr marL="0" indent="0">
              <a:buNone/>
              <a:defRPr sz="3600">
                <a:latin typeface="+mn-lt"/>
              </a:defRPr>
            </a:lvl1pPr>
          </a:lstStyle>
          <a:p>
            <a:pPr lvl="0"/>
            <a:r>
              <a:rPr lang="en-GB"/>
              <a:t>Explanation</a:t>
            </a:r>
            <a:endParaRPr lang="en-US"/>
          </a:p>
        </p:txBody>
      </p:sp>
      <p:sp>
        <p:nvSpPr>
          <p:cNvPr id="3" name="Text Placeholder 2">
            <a:extLst>
              <a:ext uri="{FF2B5EF4-FFF2-40B4-BE49-F238E27FC236}">
                <a16:creationId xmlns:a16="http://schemas.microsoft.com/office/drawing/2014/main" id="{79191503-4CF7-9640-AEFB-A2FBD51B7CB2}"/>
              </a:ext>
            </a:extLst>
          </p:cNvPr>
          <p:cNvSpPr>
            <a:spLocks noGrp="1"/>
          </p:cNvSpPr>
          <p:nvPr>
            <p:ph type="body" sz="quarter" idx="11" hasCustomPrompt="1"/>
          </p:nvPr>
        </p:nvSpPr>
        <p:spPr>
          <a:xfrm>
            <a:off x="11348194" y="1290940"/>
            <a:ext cx="5651500" cy="2189091"/>
          </a:xfrm>
        </p:spPr>
        <p:txBody>
          <a:bodyPr lIns="0" tIns="0" rIns="0" bIns="0" anchor="b" anchorCtr="0">
            <a:noAutofit/>
          </a:bodyPr>
          <a:lstStyle>
            <a:lvl1pPr marL="0" indent="0">
              <a:buNone/>
              <a:defRPr sz="14800"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6" name="Text Placeholder 12">
            <a:extLst>
              <a:ext uri="{FF2B5EF4-FFF2-40B4-BE49-F238E27FC236}">
                <a16:creationId xmlns:a16="http://schemas.microsoft.com/office/drawing/2014/main" id="{7B46E1CA-4FEE-D44F-BC3B-55B9AA9A3D6E}"/>
              </a:ext>
            </a:extLst>
          </p:cNvPr>
          <p:cNvSpPr>
            <a:spLocks noGrp="1"/>
          </p:cNvSpPr>
          <p:nvPr>
            <p:ph type="body" sz="quarter" idx="13" hasCustomPrompt="1"/>
          </p:nvPr>
        </p:nvSpPr>
        <p:spPr>
          <a:xfrm>
            <a:off x="11348194" y="6619532"/>
            <a:ext cx="5651499" cy="623337"/>
          </a:xfrm>
        </p:spPr>
        <p:txBody>
          <a:bodyPr lIns="36000" tIns="0" rIns="0" bIns="0">
            <a:noAutofit/>
          </a:bodyPr>
          <a:lstStyle>
            <a:lvl1pPr marL="0" indent="0">
              <a:buNone/>
              <a:defRPr sz="3600">
                <a:latin typeface="+mn-lt"/>
              </a:defRPr>
            </a:lvl1pPr>
          </a:lstStyle>
          <a:p>
            <a:pPr lvl="0"/>
            <a:r>
              <a:rPr lang="en-GB"/>
              <a:t>Explanation</a:t>
            </a:r>
            <a:endParaRPr lang="en-US"/>
          </a:p>
        </p:txBody>
      </p:sp>
      <p:sp>
        <p:nvSpPr>
          <p:cNvPr id="27" name="Text Placeholder 2">
            <a:extLst>
              <a:ext uri="{FF2B5EF4-FFF2-40B4-BE49-F238E27FC236}">
                <a16:creationId xmlns:a16="http://schemas.microsoft.com/office/drawing/2014/main" id="{40F5ACB4-B919-484D-AC0A-15701B743661}"/>
              </a:ext>
            </a:extLst>
          </p:cNvPr>
          <p:cNvSpPr>
            <a:spLocks noGrp="1"/>
          </p:cNvSpPr>
          <p:nvPr>
            <p:ph type="body" sz="quarter" idx="14" hasCustomPrompt="1"/>
          </p:nvPr>
        </p:nvSpPr>
        <p:spPr>
          <a:xfrm>
            <a:off x="11348194" y="4322478"/>
            <a:ext cx="5651500" cy="2189091"/>
          </a:xfrm>
        </p:spPr>
        <p:txBody>
          <a:bodyPr lIns="0" tIns="0" rIns="0" bIns="0" anchor="b" anchorCtr="0">
            <a:noAutofit/>
          </a:bodyPr>
          <a:lstStyle>
            <a:lvl1pPr marL="0" indent="0">
              <a:buNone/>
              <a:defRPr sz="14800"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8" name="Text Placeholder 12">
            <a:extLst>
              <a:ext uri="{FF2B5EF4-FFF2-40B4-BE49-F238E27FC236}">
                <a16:creationId xmlns:a16="http://schemas.microsoft.com/office/drawing/2014/main" id="{1B0D3CB7-7273-5A4B-A64A-D1D4FF10A661}"/>
              </a:ext>
            </a:extLst>
          </p:cNvPr>
          <p:cNvSpPr>
            <a:spLocks noGrp="1"/>
          </p:cNvSpPr>
          <p:nvPr>
            <p:ph type="body" sz="quarter" idx="15" hasCustomPrompt="1"/>
          </p:nvPr>
        </p:nvSpPr>
        <p:spPr>
          <a:xfrm>
            <a:off x="11348194" y="9648938"/>
            <a:ext cx="5651499" cy="623337"/>
          </a:xfrm>
        </p:spPr>
        <p:txBody>
          <a:bodyPr lIns="36000" tIns="0" rIns="0" bIns="0">
            <a:noAutofit/>
          </a:bodyPr>
          <a:lstStyle>
            <a:lvl1pPr marL="0" indent="0">
              <a:buNone/>
              <a:defRPr sz="3600">
                <a:latin typeface="+mn-lt"/>
              </a:defRPr>
            </a:lvl1pPr>
          </a:lstStyle>
          <a:p>
            <a:pPr lvl="0"/>
            <a:r>
              <a:rPr lang="en-GB"/>
              <a:t>Explanation</a:t>
            </a:r>
            <a:endParaRPr lang="en-US"/>
          </a:p>
        </p:txBody>
      </p:sp>
      <p:sp>
        <p:nvSpPr>
          <p:cNvPr id="29" name="Text Placeholder 2">
            <a:extLst>
              <a:ext uri="{FF2B5EF4-FFF2-40B4-BE49-F238E27FC236}">
                <a16:creationId xmlns:a16="http://schemas.microsoft.com/office/drawing/2014/main" id="{26DCCB4C-E600-3548-8F47-D58A94F1A913}"/>
              </a:ext>
            </a:extLst>
          </p:cNvPr>
          <p:cNvSpPr>
            <a:spLocks noGrp="1"/>
          </p:cNvSpPr>
          <p:nvPr>
            <p:ph type="body" sz="quarter" idx="16" hasCustomPrompt="1"/>
          </p:nvPr>
        </p:nvSpPr>
        <p:spPr>
          <a:xfrm>
            <a:off x="11348195" y="7354016"/>
            <a:ext cx="5651500" cy="2189091"/>
          </a:xfrm>
        </p:spPr>
        <p:txBody>
          <a:bodyPr lIns="0" tIns="0" rIns="0" bIns="0" anchor="b" anchorCtr="0">
            <a:noAutofit/>
          </a:bodyPr>
          <a:lstStyle>
            <a:lvl1pPr marL="0" indent="0">
              <a:buNone/>
              <a:defRPr sz="14800"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4" name="Text Placeholder 3">
            <a:extLst>
              <a:ext uri="{FF2B5EF4-FFF2-40B4-BE49-F238E27FC236}">
                <a16:creationId xmlns:a16="http://schemas.microsoft.com/office/drawing/2014/main" id="{86EE0E6B-8758-426A-9888-920F5ABDB7C6}"/>
              </a:ext>
            </a:extLst>
          </p:cNvPr>
          <p:cNvSpPr>
            <a:spLocks noGrp="1"/>
          </p:cNvSpPr>
          <p:nvPr>
            <p:ph type="body" sz="quarter" idx="17"/>
          </p:nvPr>
        </p:nvSpPr>
        <p:spPr>
          <a:xfrm>
            <a:off x="1033200" y="3833299"/>
            <a:ext cx="7938730" cy="63385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925A5390-0632-4CA5-91A9-5207D9F8E578}"/>
              </a:ext>
            </a:extLst>
          </p:cNvPr>
          <p:cNvSpPr>
            <a:spLocks noGrp="1"/>
          </p:cNvSpPr>
          <p:nvPr>
            <p:ph type="sldNum" sz="quarter" idx="20"/>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42856842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TEXT &amp; CHART">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5778490" cy="1818000"/>
          </a:xfrm>
          <a:prstGeom prst="rect">
            <a:avLst/>
          </a:prstGeom>
        </p:spPr>
        <p:txBody>
          <a:bodyPr/>
          <a:lstStyle>
            <a:lvl1pPr>
              <a:defRPr baseline="0"/>
            </a:lvl1pPr>
          </a:lstStyle>
          <a:p>
            <a:r>
              <a:rPr lang="en-US"/>
              <a:t>Click to edit Master title style</a:t>
            </a:r>
            <a:endParaRPr lang="en-GB"/>
          </a:p>
        </p:txBody>
      </p:sp>
      <p:sp>
        <p:nvSpPr>
          <p:cNvPr id="3" name="Chart Placeholder 2">
            <a:extLst>
              <a:ext uri="{FF2B5EF4-FFF2-40B4-BE49-F238E27FC236}">
                <a16:creationId xmlns:a16="http://schemas.microsoft.com/office/drawing/2014/main" id="{2B53538B-84DE-E74D-983E-ECFC190236EA}"/>
              </a:ext>
            </a:extLst>
          </p:cNvPr>
          <p:cNvSpPr>
            <a:spLocks noGrp="1"/>
          </p:cNvSpPr>
          <p:nvPr>
            <p:ph type="chart" sz="quarter" idx="12"/>
          </p:nvPr>
        </p:nvSpPr>
        <p:spPr>
          <a:xfrm>
            <a:off x="6955706" y="1447201"/>
            <a:ext cx="13148395" cy="9862150"/>
          </a:xfrm>
          <a:solidFill>
            <a:schemeClr val="tx1">
              <a:lumMod val="95000"/>
            </a:schemeClr>
          </a:solidFill>
        </p:spPr>
        <p:txBody>
          <a:bodyPr lIns="0" tIns="0" rIns="0" bIns="0"/>
          <a:lstStyle>
            <a:lvl1pPr marL="0" indent="0">
              <a:buNone/>
              <a:defRPr/>
            </a:lvl1pPr>
          </a:lstStyle>
          <a:p>
            <a:r>
              <a:rPr lang="en-US"/>
              <a:t>Click icon to add chart</a:t>
            </a:r>
          </a:p>
        </p:txBody>
      </p:sp>
      <p:sp>
        <p:nvSpPr>
          <p:cNvPr id="7" name="Text Placeholder 4">
            <a:extLst>
              <a:ext uri="{FF2B5EF4-FFF2-40B4-BE49-F238E27FC236}">
                <a16:creationId xmlns:a16="http://schemas.microsoft.com/office/drawing/2014/main" id="{EBC0F469-7243-44CA-8F62-BD9759F2BBEB}"/>
              </a:ext>
            </a:extLst>
          </p:cNvPr>
          <p:cNvSpPr>
            <a:spLocks noGrp="1"/>
          </p:cNvSpPr>
          <p:nvPr>
            <p:ph type="body" sz="quarter" idx="13"/>
          </p:nvPr>
        </p:nvSpPr>
        <p:spPr>
          <a:xfrm>
            <a:off x="1033199" y="3740750"/>
            <a:ext cx="5778491" cy="6121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a:extLst>
              <a:ext uri="{FF2B5EF4-FFF2-40B4-BE49-F238E27FC236}">
                <a16:creationId xmlns:a16="http://schemas.microsoft.com/office/drawing/2014/main" id="{B97E4736-FDF4-48A4-B09F-742EE61DA9C8}"/>
              </a:ext>
            </a:extLst>
          </p:cNvPr>
          <p:cNvSpPr>
            <a:spLocks noGrp="1"/>
          </p:cNvSpPr>
          <p:nvPr>
            <p:ph type="sldNum" sz="quarter" idx="1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32874327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userDrawn="1">
  <p:cSld name="CHART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lvl1pPr>
              <a:defRPr baseline="0"/>
            </a:lvl1pPr>
          </a:lstStyle>
          <a:p>
            <a:r>
              <a:rPr lang="en-US"/>
              <a:t>Click to edit Master title style</a:t>
            </a:r>
            <a:endParaRPr lang="en-GB"/>
          </a:p>
        </p:txBody>
      </p:sp>
      <p:sp>
        <p:nvSpPr>
          <p:cNvPr id="43" name="object 39">
            <a:extLst>
              <a:ext uri="{FF2B5EF4-FFF2-40B4-BE49-F238E27FC236}">
                <a16:creationId xmlns:a16="http://schemas.microsoft.com/office/drawing/2014/main" id="{C5CF1E23-C9B3-104A-9D4B-9579408EA35E}"/>
              </a:ext>
            </a:extLst>
          </p:cNvPr>
          <p:cNvSpPr txBox="1"/>
          <p:nvPr userDrawn="1"/>
        </p:nvSpPr>
        <p:spPr>
          <a:xfrm>
            <a:off x="3663144" y="6112767"/>
            <a:ext cx="1403350" cy="402590"/>
          </a:xfrm>
          <a:prstGeom prst="rect">
            <a:avLst/>
          </a:prstGeom>
        </p:spPr>
        <p:txBody>
          <a:bodyPr vert="horz" wrap="square" lIns="0" tIns="15240" rIns="0" bIns="0" rtlCol="0">
            <a:spAutoFit/>
          </a:bodyPr>
          <a:lstStyle/>
          <a:p>
            <a:pPr marL="12700">
              <a:lnSpc>
                <a:spcPct val="100000"/>
              </a:lnSpc>
              <a:spcBef>
                <a:spcPts val="120"/>
              </a:spcBef>
            </a:pPr>
            <a:r>
              <a:rPr sz="2450" b="1" spc="-30">
                <a:latin typeface="Barlow Condensed"/>
                <a:cs typeface="Barlow Condensed"/>
              </a:rPr>
              <a:t>TOTAL</a:t>
            </a:r>
            <a:r>
              <a:rPr sz="2450" b="1" spc="-65">
                <a:latin typeface="Barlow Condensed"/>
                <a:cs typeface="Barlow Condensed"/>
              </a:rPr>
              <a:t> </a:t>
            </a:r>
            <a:r>
              <a:rPr sz="2450" b="1" spc="10">
                <a:latin typeface="Barlow Condensed"/>
                <a:cs typeface="Barlow Condensed"/>
              </a:rPr>
              <a:t>£XXX</a:t>
            </a:r>
            <a:endParaRPr sz="2450">
              <a:latin typeface="Barlow Condensed"/>
              <a:cs typeface="Barlow Condensed"/>
            </a:endParaRPr>
          </a:p>
        </p:txBody>
      </p:sp>
      <p:sp>
        <p:nvSpPr>
          <p:cNvPr id="3" name="Text Placeholder 2">
            <a:extLst>
              <a:ext uri="{FF2B5EF4-FFF2-40B4-BE49-F238E27FC236}">
                <a16:creationId xmlns:a16="http://schemas.microsoft.com/office/drawing/2014/main" id="{44D8A541-C2A2-AE40-A10E-7109496E9B5B}"/>
              </a:ext>
            </a:extLst>
          </p:cNvPr>
          <p:cNvSpPr>
            <a:spLocks noGrp="1"/>
          </p:cNvSpPr>
          <p:nvPr>
            <p:ph type="body" sz="quarter" idx="10" hasCustomPrompt="1"/>
          </p:nvPr>
        </p:nvSpPr>
        <p:spPr>
          <a:xfrm>
            <a:off x="7265483" y="3348454"/>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59" name="Text Placeholder 58">
            <a:extLst>
              <a:ext uri="{FF2B5EF4-FFF2-40B4-BE49-F238E27FC236}">
                <a16:creationId xmlns:a16="http://schemas.microsoft.com/office/drawing/2014/main" id="{3DDD98E1-5D4C-E441-8033-1BE0AFD9ED9F}"/>
              </a:ext>
            </a:extLst>
          </p:cNvPr>
          <p:cNvSpPr>
            <a:spLocks noGrp="1"/>
          </p:cNvSpPr>
          <p:nvPr>
            <p:ph type="body" sz="quarter" idx="11" hasCustomPrompt="1"/>
          </p:nvPr>
        </p:nvSpPr>
        <p:spPr>
          <a:xfrm>
            <a:off x="10810135" y="6125515"/>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60" name="TextBox 59">
            <a:extLst>
              <a:ext uri="{FF2B5EF4-FFF2-40B4-BE49-F238E27FC236}">
                <a16:creationId xmlns:a16="http://schemas.microsoft.com/office/drawing/2014/main" id="{7A5E44C0-353A-3849-A2C2-A380368040E4}"/>
              </a:ext>
            </a:extLst>
          </p:cNvPr>
          <p:cNvSpPr txBox="1"/>
          <p:nvPr userDrawn="1"/>
        </p:nvSpPr>
        <p:spPr>
          <a:xfrm>
            <a:off x="9786127" y="6124359"/>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63" name="Text Placeholder 2">
            <a:extLst>
              <a:ext uri="{FF2B5EF4-FFF2-40B4-BE49-F238E27FC236}">
                <a16:creationId xmlns:a16="http://schemas.microsoft.com/office/drawing/2014/main" id="{20327B7A-4691-D24F-836B-83028CCD8824}"/>
              </a:ext>
            </a:extLst>
          </p:cNvPr>
          <p:cNvSpPr>
            <a:spLocks noGrp="1"/>
          </p:cNvSpPr>
          <p:nvPr>
            <p:ph type="body" sz="quarter" idx="13" hasCustomPrompt="1"/>
          </p:nvPr>
        </p:nvSpPr>
        <p:spPr>
          <a:xfrm>
            <a:off x="1123058" y="3348454"/>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64" name="Text Placeholder 58">
            <a:extLst>
              <a:ext uri="{FF2B5EF4-FFF2-40B4-BE49-F238E27FC236}">
                <a16:creationId xmlns:a16="http://schemas.microsoft.com/office/drawing/2014/main" id="{4CAE1A17-F3AE-2843-9595-30E06609FFFA}"/>
              </a:ext>
            </a:extLst>
          </p:cNvPr>
          <p:cNvSpPr>
            <a:spLocks noGrp="1"/>
          </p:cNvSpPr>
          <p:nvPr>
            <p:ph type="body" sz="quarter" idx="14" hasCustomPrompt="1"/>
          </p:nvPr>
        </p:nvSpPr>
        <p:spPr>
          <a:xfrm>
            <a:off x="4667710" y="6124937"/>
            <a:ext cx="1825951" cy="402590"/>
          </a:xfrm>
        </p:spPr>
        <p:txBody>
          <a:bodyPr lIns="0" tIns="0" rIns="0" bIns="0" anchor="ctr">
            <a:noAutofit/>
          </a:bodyPr>
          <a:lstStyle>
            <a:lvl1pPr marL="0" indent="0">
              <a:buNone/>
              <a:defRPr sz="2400" b="1" i="0">
                <a:latin typeface="Barlow" pitchFamily="2" charset="77"/>
              </a:defRPr>
            </a:lvl1pPr>
          </a:lstStyle>
          <a:p>
            <a:pPr lvl="0"/>
            <a:r>
              <a:rPr lang="en-GB"/>
              <a:t>£XXX</a:t>
            </a:r>
            <a:endParaRPr lang="en-US"/>
          </a:p>
        </p:txBody>
      </p:sp>
      <p:sp>
        <p:nvSpPr>
          <p:cNvPr id="65" name="TextBox 64">
            <a:extLst>
              <a:ext uri="{FF2B5EF4-FFF2-40B4-BE49-F238E27FC236}">
                <a16:creationId xmlns:a16="http://schemas.microsoft.com/office/drawing/2014/main" id="{CCC7CC97-82F2-D346-8261-AFBEBC54D03F}"/>
              </a:ext>
            </a:extLst>
          </p:cNvPr>
          <p:cNvSpPr txBox="1"/>
          <p:nvPr userDrawn="1"/>
        </p:nvSpPr>
        <p:spPr>
          <a:xfrm>
            <a:off x="3643702" y="6124937"/>
            <a:ext cx="998256" cy="402590"/>
          </a:xfrm>
          <a:prstGeom prst="rect">
            <a:avLst/>
          </a:prstGeom>
          <a:noFill/>
        </p:spPr>
        <p:txBody>
          <a:bodyPr wrap="square" lIns="0" tIns="0" rIns="0" bIns="0" rtlCol="0" anchor="ctr">
            <a:noAutofit/>
          </a:bodyPr>
          <a:lstStyle/>
          <a:p>
            <a:pPr algn="r"/>
            <a:r>
              <a:rPr lang="en-US" sz="2400" b="1" i="0">
                <a:solidFill>
                  <a:schemeClr val="bg1"/>
                </a:solidFill>
                <a:latin typeface="+mj-lt"/>
              </a:rPr>
              <a:t>TOTAL</a:t>
            </a:r>
          </a:p>
        </p:txBody>
      </p:sp>
      <p:sp>
        <p:nvSpPr>
          <p:cNvPr id="67" name="Text Placeholder 2">
            <a:extLst>
              <a:ext uri="{FF2B5EF4-FFF2-40B4-BE49-F238E27FC236}">
                <a16:creationId xmlns:a16="http://schemas.microsoft.com/office/drawing/2014/main" id="{D907179C-C29C-0546-8A7C-0439EE481F40}"/>
              </a:ext>
            </a:extLst>
          </p:cNvPr>
          <p:cNvSpPr>
            <a:spLocks noGrp="1"/>
          </p:cNvSpPr>
          <p:nvPr>
            <p:ph type="body" sz="quarter" idx="16" hasCustomPrompt="1"/>
          </p:nvPr>
        </p:nvSpPr>
        <p:spPr>
          <a:xfrm>
            <a:off x="13447012" y="3348454"/>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68" name="Text Placeholder 58">
            <a:extLst>
              <a:ext uri="{FF2B5EF4-FFF2-40B4-BE49-F238E27FC236}">
                <a16:creationId xmlns:a16="http://schemas.microsoft.com/office/drawing/2014/main" id="{4EB656CC-5580-1642-A764-6A7EF6BECC25}"/>
              </a:ext>
            </a:extLst>
          </p:cNvPr>
          <p:cNvSpPr>
            <a:spLocks noGrp="1"/>
          </p:cNvSpPr>
          <p:nvPr>
            <p:ph type="body" sz="quarter" idx="17" hasCustomPrompt="1"/>
          </p:nvPr>
        </p:nvSpPr>
        <p:spPr>
          <a:xfrm>
            <a:off x="16991664" y="6125515"/>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69" name="TextBox 68">
            <a:extLst>
              <a:ext uri="{FF2B5EF4-FFF2-40B4-BE49-F238E27FC236}">
                <a16:creationId xmlns:a16="http://schemas.microsoft.com/office/drawing/2014/main" id="{B1A8B87F-289E-EB4C-BB80-217F0CC957F6}"/>
              </a:ext>
            </a:extLst>
          </p:cNvPr>
          <p:cNvSpPr txBox="1"/>
          <p:nvPr userDrawn="1"/>
        </p:nvSpPr>
        <p:spPr>
          <a:xfrm>
            <a:off x="15967656" y="6124359"/>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85" name="object 39">
            <a:extLst>
              <a:ext uri="{FF2B5EF4-FFF2-40B4-BE49-F238E27FC236}">
                <a16:creationId xmlns:a16="http://schemas.microsoft.com/office/drawing/2014/main" id="{8928AF33-40F1-C641-8016-B84CAC0EDD81}"/>
              </a:ext>
            </a:extLst>
          </p:cNvPr>
          <p:cNvSpPr txBox="1"/>
          <p:nvPr userDrawn="1"/>
        </p:nvSpPr>
        <p:spPr>
          <a:xfrm>
            <a:off x="3663144" y="9839639"/>
            <a:ext cx="1403350" cy="402590"/>
          </a:xfrm>
          <a:prstGeom prst="rect">
            <a:avLst/>
          </a:prstGeom>
        </p:spPr>
        <p:txBody>
          <a:bodyPr vert="horz" wrap="square" lIns="0" tIns="15240" rIns="0" bIns="0" rtlCol="0">
            <a:spAutoFit/>
          </a:bodyPr>
          <a:lstStyle/>
          <a:p>
            <a:pPr marL="12700">
              <a:lnSpc>
                <a:spcPct val="100000"/>
              </a:lnSpc>
              <a:spcBef>
                <a:spcPts val="120"/>
              </a:spcBef>
            </a:pPr>
            <a:r>
              <a:rPr sz="2450" b="1" spc="-30">
                <a:latin typeface="Barlow Condensed"/>
                <a:cs typeface="Barlow Condensed"/>
              </a:rPr>
              <a:t>TOTAL</a:t>
            </a:r>
            <a:r>
              <a:rPr sz="2450" b="1" spc="-65">
                <a:latin typeface="Barlow Condensed"/>
                <a:cs typeface="Barlow Condensed"/>
              </a:rPr>
              <a:t> </a:t>
            </a:r>
            <a:r>
              <a:rPr sz="2450" b="1" spc="10">
                <a:latin typeface="Barlow Condensed"/>
                <a:cs typeface="Barlow Condensed"/>
              </a:rPr>
              <a:t>£XXX</a:t>
            </a:r>
            <a:endParaRPr sz="2450">
              <a:latin typeface="Barlow Condensed"/>
              <a:cs typeface="Barlow Condensed"/>
            </a:endParaRPr>
          </a:p>
        </p:txBody>
      </p:sp>
      <p:sp>
        <p:nvSpPr>
          <p:cNvPr id="86" name="Text Placeholder 2">
            <a:extLst>
              <a:ext uri="{FF2B5EF4-FFF2-40B4-BE49-F238E27FC236}">
                <a16:creationId xmlns:a16="http://schemas.microsoft.com/office/drawing/2014/main" id="{DA1BA20D-DFB0-1848-AE66-36284F6ECCFD}"/>
              </a:ext>
            </a:extLst>
          </p:cNvPr>
          <p:cNvSpPr>
            <a:spLocks noGrp="1"/>
          </p:cNvSpPr>
          <p:nvPr>
            <p:ph type="body" sz="quarter" idx="19" hasCustomPrompt="1"/>
          </p:nvPr>
        </p:nvSpPr>
        <p:spPr>
          <a:xfrm>
            <a:off x="7265483" y="7075326"/>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87" name="Text Placeholder 58">
            <a:extLst>
              <a:ext uri="{FF2B5EF4-FFF2-40B4-BE49-F238E27FC236}">
                <a16:creationId xmlns:a16="http://schemas.microsoft.com/office/drawing/2014/main" id="{AA1DA148-530A-FC40-80F4-378F572919D3}"/>
              </a:ext>
            </a:extLst>
          </p:cNvPr>
          <p:cNvSpPr>
            <a:spLocks noGrp="1"/>
          </p:cNvSpPr>
          <p:nvPr>
            <p:ph type="body" sz="quarter" idx="20" hasCustomPrompt="1"/>
          </p:nvPr>
        </p:nvSpPr>
        <p:spPr>
          <a:xfrm>
            <a:off x="10810135" y="9852387"/>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88" name="TextBox 87">
            <a:extLst>
              <a:ext uri="{FF2B5EF4-FFF2-40B4-BE49-F238E27FC236}">
                <a16:creationId xmlns:a16="http://schemas.microsoft.com/office/drawing/2014/main" id="{4E7E9F75-42AB-754C-88EE-1BE26A6AFC8E}"/>
              </a:ext>
            </a:extLst>
          </p:cNvPr>
          <p:cNvSpPr txBox="1"/>
          <p:nvPr userDrawn="1"/>
        </p:nvSpPr>
        <p:spPr>
          <a:xfrm>
            <a:off x="9786127" y="9851231"/>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90" name="Text Placeholder 2">
            <a:extLst>
              <a:ext uri="{FF2B5EF4-FFF2-40B4-BE49-F238E27FC236}">
                <a16:creationId xmlns:a16="http://schemas.microsoft.com/office/drawing/2014/main" id="{DD3698C6-FB17-D943-8F2D-9227802E1830}"/>
              </a:ext>
            </a:extLst>
          </p:cNvPr>
          <p:cNvSpPr>
            <a:spLocks noGrp="1"/>
          </p:cNvSpPr>
          <p:nvPr>
            <p:ph type="body" sz="quarter" idx="22" hasCustomPrompt="1"/>
          </p:nvPr>
        </p:nvSpPr>
        <p:spPr>
          <a:xfrm>
            <a:off x="1123058" y="7075326"/>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91" name="Text Placeholder 58">
            <a:extLst>
              <a:ext uri="{FF2B5EF4-FFF2-40B4-BE49-F238E27FC236}">
                <a16:creationId xmlns:a16="http://schemas.microsoft.com/office/drawing/2014/main" id="{3DF53EFA-4306-2F4A-B38D-C5D7AD36A17B}"/>
              </a:ext>
            </a:extLst>
          </p:cNvPr>
          <p:cNvSpPr>
            <a:spLocks noGrp="1"/>
          </p:cNvSpPr>
          <p:nvPr>
            <p:ph type="body" sz="quarter" idx="23" hasCustomPrompt="1"/>
          </p:nvPr>
        </p:nvSpPr>
        <p:spPr>
          <a:xfrm>
            <a:off x="4667710" y="9852387"/>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92" name="TextBox 91">
            <a:extLst>
              <a:ext uri="{FF2B5EF4-FFF2-40B4-BE49-F238E27FC236}">
                <a16:creationId xmlns:a16="http://schemas.microsoft.com/office/drawing/2014/main" id="{4F26F094-3D70-4E4D-B0C1-889E4BE7533B}"/>
              </a:ext>
            </a:extLst>
          </p:cNvPr>
          <p:cNvSpPr txBox="1"/>
          <p:nvPr userDrawn="1"/>
        </p:nvSpPr>
        <p:spPr>
          <a:xfrm>
            <a:off x="3643702" y="9851231"/>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94" name="Text Placeholder 2">
            <a:extLst>
              <a:ext uri="{FF2B5EF4-FFF2-40B4-BE49-F238E27FC236}">
                <a16:creationId xmlns:a16="http://schemas.microsoft.com/office/drawing/2014/main" id="{3128ADB7-2E9E-114F-95E2-A279F03A846D}"/>
              </a:ext>
            </a:extLst>
          </p:cNvPr>
          <p:cNvSpPr>
            <a:spLocks noGrp="1"/>
          </p:cNvSpPr>
          <p:nvPr>
            <p:ph type="body" sz="quarter" idx="25" hasCustomPrompt="1"/>
          </p:nvPr>
        </p:nvSpPr>
        <p:spPr>
          <a:xfrm>
            <a:off x="13447012" y="7075326"/>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95" name="Text Placeholder 58">
            <a:extLst>
              <a:ext uri="{FF2B5EF4-FFF2-40B4-BE49-F238E27FC236}">
                <a16:creationId xmlns:a16="http://schemas.microsoft.com/office/drawing/2014/main" id="{AD0447FB-DA2A-F542-A293-C0D4DA4BA5EC}"/>
              </a:ext>
            </a:extLst>
          </p:cNvPr>
          <p:cNvSpPr>
            <a:spLocks noGrp="1"/>
          </p:cNvSpPr>
          <p:nvPr>
            <p:ph type="body" sz="quarter" idx="26" hasCustomPrompt="1"/>
          </p:nvPr>
        </p:nvSpPr>
        <p:spPr>
          <a:xfrm>
            <a:off x="16991664" y="9852387"/>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96" name="TextBox 95">
            <a:extLst>
              <a:ext uri="{FF2B5EF4-FFF2-40B4-BE49-F238E27FC236}">
                <a16:creationId xmlns:a16="http://schemas.microsoft.com/office/drawing/2014/main" id="{576425A3-2379-7249-BBD3-45ADCF737859}"/>
              </a:ext>
            </a:extLst>
          </p:cNvPr>
          <p:cNvSpPr txBox="1"/>
          <p:nvPr userDrawn="1"/>
        </p:nvSpPr>
        <p:spPr>
          <a:xfrm>
            <a:off x="15967656" y="9851231"/>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4" name="Chart Placeholder 3">
            <a:extLst>
              <a:ext uri="{FF2B5EF4-FFF2-40B4-BE49-F238E27FC236}">
                <a16:creationId xmlns:a16="http://schemas.microsoft.com/office/drawing/2014/main" id="{D92DA628-62DF-4A3B-9AC8-847F79CF2788}"/>
              </a:ext>
            </a:extLst>
          </p:cNvPr>
          <p:cNvSpPr>
            <a:spLocks noGrp="1"/>
          </p:cNvSpPr>
          <p:nvPr>
            <p:ph type="chart" sz="quarter" idx="28"/>
          </p:nvPr>
        </p:nvSpPr>
        <p:spPr>
          <a:xfrm>
            <a:off x="3643758" y="4069928"/>
            <a:ext cx="2849904" cy="1720800"/>
          </a:xfrm>
        </p:spPr>
        <p:txBody>
          <a:bodyPr/>
          <a:lstStyle>
            <a:lvl1pPr marL="0" indent="0">
              <a:buNone/>
              <a:defRPr/>
            </a:lvl1pPr>
          </a:lstStyle>
          <a:p>
            <a:r>
              <a:rPr lang="en-US"/>
              <a:t>Click icon to add chart</a:t>
            </a:r>
            <a:endParaRPr lang="en-GB"/>
          </a:p>
        </p:txBody>
      </p:sp>
      <p:sp>
        <p:nvSpPr>
          <p:cNvPr id="31" name="Chart Placeholder 3">
            <a:extLst>
              <a:ext uri="{FF2B5EF4-FFF2-40B4-BE49-F238E27FC236}">
                <a16:creationId xmlns:a16="http://schemas.microsoft.com/office/drawing/2014/main" id="{DAEAEBA8-898C-44FC-B500-A717185BD4AE}"/>
              </a:ext>
            </a:extLst>
          </p:cNvPr>
          <p:cNvSpPr>
            <a:spLocks noGrp="1"/>
          </p:cNvSpPr>
          <p:nvPr>
            <p:ph type="chart" sz="quarter" idx="29"/>
          </p:nvPr>
        </p:nvSpPr>
        <p:spPr>
          <a:xfrm>
            <a:off x="9825287" y="4023935"/>
            <a:ext cx="2810800" cy="1720800"/>
          </a:xfrm>
        </p:spPr>
        <p:txBody>
          <a:bodyPr/>
          <a:lstStyle>
            <a:lvl1pPr marL="0" indent="0">
              <a:buNone/>
              <a:defRPr/>
            </a:lvl1pPr>
          </a:lstStyle>
          <a:p>
            <a:r>
              <a:rPr lang="en-US"/>
              <a:t>Click icon to add chart</a:t>
            </a:r>
            <a:endParaRPr lang="en-GB"/>
          </a:p>
        </p:txBody>
      </p:sp>
      <p:sp>
        <p:nvSpPr>
          <p:cNvPr id="32" name="Chart Placeholder 3">
            <a:extLst>
              <a:ext uri="{FF2B5EF4-FFF2-40B4-BE49-F238E27FC236}">
                <a16:creationId xmlns:a16="http://schemas.microsoft.com/office/drawing/2014/main" id="{C6C7F9CD-B73B-4AAE-941C-CF6F92CDADA9}"/>
              </a:ext>
            </a:extLst>
          </p:cNvPr>
          <p:cNvSpPr>
            <a:spLocks noGrp="1"/>
          </p:cNvSpPr>
          <p:nvPr>
            <p:ph type="chart" sz="quarter" idx="30"/>
          </p:nvPr>
        </p:nvSpPr>
        <p:spPr>
          <a:xfrm>
            <a:off x="16006815" y="4023935"/>
            <a:ext cx="2810800" cy="1720800"/>
          </a:xfrm>
        </p:spPr>
        <p:txBody>
          <a:bodyPr/>
          <a:lstStyle>
            <a:lvl1pPr marL="0" indent="0">
              <a:buNone/>
              <a:defRPr/>
            </a:lvl1pPr>
          </a:lstStyle>
          <a:p>
            <a:r>
              <a:rPr lang="en-US"/>
              <a:t>Click icon to add chart</a:t>
            </a:r>
            <a:endParaRPr lang="en-GB"/>
          </a:p>
        </p:txBody>
      </p:sp>
      <p:sp>
        <p:nvSpPr>
          <p:cNvPr id="29" name="Chart Placeholder 3">
            <a:extLst>
              <a:ext uri="{FF2B5EF4-FFF2-40B4-BE49-F238E27FC236}">
                <a16:creationId xmlns:a16="http://schemas.microsoft.com/office/drawing/2014/main" id="{F69ADA4E-5591-4859-B2BB-077CDAEF7345}"/>
              </a:ext>
            </a:extLst>
          </p:cNvPr>
          <p:cNvSpPr>
            <a:spLocks noGrp="1"/>
          </p:cNvSpPr>
          <p:nvPr>
            <p:ph type="chart" sz="quarter" idx="31"/>
          </p:nvPr>
        </p:nvSpPr>
        <p:spPr>
          <a:xfrm>
            <a:off x="3663169" y="7822307"/>
            <a:ext cx="2849904" cy="1720800"/>
          </a:xfrm>
        </p:spPr>
        <p:txBody>
          <a:bodyPr/>
          <a:lstStyle>
            <a:lvl1pPr marL="0" indent="0">
              <a:buNone/>
              <a:defRPr/>
            </a:lvl1pPr>
          </a:lstStyle>
          <a:p>
            <a:r>
              <a:rPr lang="en-US"/>
              <a:t>Click icon to add chart</a:t>
            </a:r>
            <a:endParaRPr lang="en-GB"/>
          </a:p>
        </p:txBody>
      </p:sp>
      <p:sp>
        <p:nvSpPr>
          <p:cNvPr id="30" name="Chart Placeholder 3">
            <a:extLst>
              <a:ext uri="{FF2B5EF4-FFF2-40B4-BE49-F238E27FC236}">
                <a16:creationId xmlns:a16="http://schemas.microsoft.com/office/drawing/2014/main" id="{56FF841B-ED0E-4543-BA2D-E3B5AAA19861}"/>
              </a:ext>
            </a:extLst>
          </p:cNvPr>
          <p:cNvSpPr>
            <a:spLocks noGrp="1"/>
          </p:cNvSpPr>
          <p:nvPr>
            <p:ph type="chart" sz="quarter" idx="32"/>
          </p:nvPr>
        </p:nvSpPr>
        <p:spPr>
          <a:xfrm>
            <a:off x="9844698" y="7776314"/>
            <a:ext cx="2810800" cy="1720800"/>
          </a:xfrm>
        </p:spPr>
        <p:txBody>
          <a:bodyPr/>
          <a:lstStyle>
            <a:lvl1pPr marL="0" indent="0">
              <a:buNone/>
              <a:defRPr/>
            </a:lvl1pPr>
          </a:lstStyle>
          <a:p>
            <a:r>
              <a:rPr lang="en-US"/>
              <a:t>Click icon to add chart</a:t>
            </a:r>
            <a:endParaRPr lang="en-GB"/>
          </a:p>
        </p:txBody>
      </p:sp>
      <p:sp>
        <p:nvSpPr>
          <p:cNvPr id="33" name="Chart Placeholder 3">
            <a:extLst>
              <a:ext uri="{FF2B5EF4-FFF2-40B4-BE49-F238E27FC236}">
                <a16:creationId xmlns:a16="http://schemas.microsoft.com/office/drawing/2014/main" id="{272958A7-9BF6-442A-837D-5BD2468DBF10}"/>
              </a:ext>
            </a:extLst>
          </p:cNvPr>
          <p:cNvSpPr>
            <a:spLocks noGrp="1"/>
          </p:cNvSpPr>
          <p:nvPr>
            <p:ph type="chart" sz="quarter" idx="33"/>
          </p:nvPr>
        </p:nvSpPr>
        <p:spPr>
          <a:xfrm>
            <a:off x="16026226" y="7776314"/>
            <a:ext cx="2810800" cy="1720800"/>
          </a:xfrm>
        </p:spPr>
        <p:txBody>
          <a:bodyPr/>
          <a:lstStyle>
            <a:lvl1pPr marL="0" indent="0">
              <a:buNone/>
              <a:defRPr/>
            </a:lvl1pPr>
          </a:lstStyle>
          <a:p>
            <a:r>
              <a:rPr lang="en-US"/>
              <a:t>Click icon to add chart</a:t>
            </a:r>
            <a:endParaRPr lang="en-GB"/>
          </a:p>
        </p:txBody>
      </p:sp>
      <p:sp>
        <p:nvSpPr>
          <p:cNvPr id="7" name="Slide Number Placeholder 6">
            <a:extLst>
              <a:ext uri="{FF2B5EF4-FFF2-40B4-BE49-F238E27FC236}">
                <a16:creationId xmlns:a16="http://schemas.microsoft.com/office/drawing/2014/main" id="{5E5D2BD6-A097-4534-940E-6143BAD7AAB9}"/>
              </a:ext>
            </a:extLst>
          </p:cNvPr>
          <p:cNvSpPr>
            <a:spLocks noGrp="1"/>
          </p:cNvSpPr>
          <p:nvPr>
            <p:ph type="sldNum" sz="quarter" idx="3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40498371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userDrawn="1">
  <p:cSld name="TABL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7ACA448D-5A88-3644-B3DF-697A36012B92}"/>
              </a:ext>
            </a:extLst>
          </p:cNvPr>
          <p:cNvSpPr>
            <a:spLocks noGrp="1"/>
          </p:cNvSpPr>
          <p:nvPr>
            <p:ph type="body" sz="quarter" idx="10"/>
          </p:nvPr>
        </p:nvSpPr>
        <p:spPr>
          <a:xfrm>
            <a:off x="14084498" y="4214515"/>
            <a:ext cx="5138803" cy="1651164"/>
          </a:xfrm>
        </p:spPr>
        <p:txBody>
          <a:bodyPr lIns="0" tIns="0" rIns="0" bIns="0" anchor="b"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able Placeholder 7">
            <a:extLst>
              <a:ext uri="{FF2B5EF4-FFF2-40B4-BE49-F238E27FC236}">
                <a16:creationId xmlns:a16="http://schemas.microsoft.com/office/drawing/2014/main" id="{B1F7980A-BA5D-8F47-AE8E-61A67F6A2F3F}"/>
              </a:ext>
            </a:extLst>
          </p:cNvPr>
          <p:cNvSpPr>
            <a:spLocks noGrp="1"/>
          </p:cNvSpPr>
          <p:nvPr>
            <p:ph type="tbl" sz="quarter" idx="11"/>
          </p:nvPr>
        </p:nvSpPr>
        <p:spPr>
          <a:xfrm>
            <a:off x="1047750" y="3998491"/>
            <a:ext cx="12604700" cy="6696744"/>
          </a:xfrm>
          <a:solidFill>
            <a:schemeClr val="tx1">
              <a:lumMod val="95000"/>
            </a:schemeClr>
          </a:solidFill>
        </p:spPr>
        <p:txBody>
          <a:bodyPr lIns="0" tIns="0" rIns="0" bIns="0"/>
          <a:lstStyle>
            <a:lvl1pPr marL="0" indent="0">
              <a:buNone/>
              <a:defRPr/>
            </a:lvl1pPr>
          </a:lstStyle>
          <a:p>
            <a:r>
              <a:rPr lang="en-US"/>
              <a:t>Click icon to add table</a:t>
            </a:r>
          </a:p>
        </p:txBody>
      </p:sp>
      <p:sp>
        <p:nvSpPr>
          <p:cNvPr id="6" name="Slide Number Placeholder 5">
            <a:extLst>
              <a:ext uri="{FF2B5EF4-FFF2-40B4-BE49-F238E27FC236}">
                <a16:creationId xmlns:a16="http://schemas.microsoft.com/office/drawing/2014/main" id="{7E2DE130-66BA-42F6-998D-1B4E95910F3A}"/>
              </a:ext>
            </a:extLst>
          </p:cNvPr>
          <p:cNvSpPr>
            <a:spLocks noGrp="1"/>
          </p:cNvSpPr>
          <p:nvPr>
            <p:ph type="sldNum" sz="quarter" idx="14"/>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1912022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BLANK WHITE">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0643CD1-0643-4BCD-916E-5FF1B50E43D7}"/>
              </a:ext>
            </a:extLst>
          </p:cNvPr>
          <p:cNvSpPr>
            <a:spLocks noGrp="1"/>
          </p:cNvSpPr>
          <p:nvPr>
            <p:ph type="sldNum" sz="quarter" idx="12"/>
          </p:nvPr>
        </p:nvSpPr>
        <p:spPr/>
        <p:txBody>
          <a:body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00914E19-B331-4F55-BEA7-A48D09634E50}"/>
              </a:ext>
            </a:extLst>
          </p:cNvPr>
          <p:cNvSpPr>
            <a:spLocks noGrp="1"/>
          </p:cNvSpPr>
          <p:nvPr>
            <p:ph sz="quarter" idx="13"/>
          </p:nvPr>
        </p:nvSpPr>
        <p:spPr>
          <a:xfrm>
            <a:off x="330200" y="650082"/>
            <a:ext cx="19443700" cy="10009187"/>
          </a:xfrm>
        </p:spPr>
        <p:txBody>
          <a:bodyPr/>
          <a:lstStyle>
            <a:lvl1pPr marL="0" indent="0">
              <a:buNone/>
              <a:defRPr/>
            </a:lvl1pPr>
          </a:lstStyle>
          <a:p>
            <a:pPr lvl="0"/>
            <a:r>
              <a:rPr lang="en-US"/>
              <a:t>Click to edit Master text styles</a:t>
            </a:r>
          </a:p>
        </p:txBody>
      </p:sp>
    </p:spTree>
    <p:extLst>
      <p:ext uri="{BB962C8B-B14F-4D97-AF65-F5344CB8AC3E}">
        <p14:creationId xmlns:p14="http://schemas.microsoft.com/office/powerpoint/2010/main" val="70464208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BLANK BLACK">
    <p:bg>
      <p:bgPr>
        <a:solidFill>
          <a:schemeClr val="bg1"/>
        </a:solidFill>
        <a:effectLst/>
      </p:bgPr>
    </p:bg>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1796CAD-C2A2-4E2D-98AF-49232DA08675}"/>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FD8704F3-3714-488B-8F29-798A72587DA0}"/>
              </a:ext>
            </a:extLst>
          </p:cNvPr>
          <p:cNvSpPr>
            <a:spLocks noGrp="1"/>
          </p:cNvSpPr>
          <p:nvPr>
            <p:ph sz="quarter" idx="13"/>
          </p:nvPr>
        </p:nvSpPr>
        <p:spPr>
          <a:xfrm>
            <a:off x="330200" y="650082"/>
            <a:ext cx="19443700" cy="10009187"/>
          </a:xfrm>
        </p:spPr>
        <p:txBody>
          <a:bodyPr/>
          <a:lstStyle>
            <a:lvl1pPr marL="0" indent="0">
              <a:buNone/>
              <a:defRPr>
                <a:solidFill>
                  <a:schemeClr val="tx1"/>
                </a:solidFill>
              </a:defRPr>
            </a:lvl1pPr>
          </a:lstStyle>
          <a:p>
            <a:pPr lvl="0"/>
            <a:r>
              <a:rPr lang="en-US"/>
              <a:t>Click to edit Master text styles</a:t>
            </a:r>
          </a:p>
        </p:txBody>
      </p:sp>
    </p:spTree>
    <p:extLst>
      <p:ext uri="{BB962C8B-B14F-4D97-AF65-F5344CB8AC3E}">
        <p14:creationId xmlns:p14="http://schemas.microsoft.com/office/powerpoint/2010/main" val="291922377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CLOSING BLACK">
    <p:bg>
      <p:bgPr>
        <a:solidFill>
          <a:schemeClr val="bg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7010338" y="3819756"/>
            <a:ext cx="6083425" cy="4965623"/>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7279742" y="2141033"/>
            <a:ext cx="5544616" cy="1107996"/>
          </a:xfrm>
          <a:prstGeom prst="rect">
            <a:avLst/>
          </a:prstGeom>
          <a:noFill/>
        </p:spPr>
        <p:txBody>
          <a:bodyPr wrap="square" rtlCol="0">
            <a:spAutoFit/>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0" lang="en-GB" sz="6600" b="1" i="0" u="none" strike="noStrike" kern="0" cap="none" spc="-114" normalizeH="0" baseline="0" noProof="0">
                <a:ln>
                  <a:noFill/>
                </a:ln>
                <a:solidFill>
                  <a:schemeClr val="tx1"/>
                </a:solidFill>
                <a:effectLst/>
                <a:uLnTx/>
                <a:uFillTx/>
                <a:latin typeface="Barlow SemiBold" pitchFamily="2" charset="77"/>
                <a:ea typeface="+mj-ea"/>
                <a:cs typeface="Barlow"/>
              </a:rPr>
              <a:t>shelter.org.uk</a:t>
            </a:r>
            <a:endParaRPr lang="en-US">
              <a:solidFill>
                <a:schemeClr val="tx1"/>
              </a:solidFill>
            </a:endParaRPr>
          </a:p>
        </p:txBody>
      </p:sp>
      <p:sp>
        <p:nvSpPr>
          <p:cNvPr id="5" name="Slide Number Placeholder 4">
            <a:extLst>
              <a:ext uri="{FF2B5EF4-FFF2-40B4-BE49-F238E27FC236}">
                <a16:creationId xmlns:a16="http://schemas.microsoft.com/office/drawing/2014/main" id="{654993CC-3456-4BBC-B636-717AE58F5D47}"/>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43511494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CLOSING WHITE">
    <p:bg>
      <p:bgPr>
        <a:solidFill>
          <a:schemeClr val="tx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7010338" y="3819756"/>
            <a:ext cx="6083425" cy="4965623"/>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7279742" y="2141033"/>
            <a:ext cx="5544616" cy="1107996"/>
          </a:xfrm>
          <a:prstGeom prst="rect">
            <a:avLst/>
          </a:prstGeom>
          <a:noFill/>
        </p:spPr>
        <p:txBody>
          <a:bodyPr wrap="square" rtlCol="0">
            <a:spAutoFit/>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0" lang="en-GB" sz="6600" b="1" i="0" u="none" strike="noStrike" kern="0" cap="none" spc="-114" normalizeH="0" baseline="0" noProof="0">
                <a:ln>
                  <a:noFill/>
                </a:ln>
                <a:solidFill>
                  <a:srgbClr val="000000"/>
                </a:solidFill>
                <a:effectLst/>
                <a:uLnTx/>
                <a:uFillTx/>
                <a:latin typeface="Barlow SemiBold" pitchFamily="2" charset="77"/>
                <a:ea typeface="+mj-ea"/>
                <a:cs typeface="Barlow"/>
              </a:rPr>
              <a:t>shelter.org.uk</a:t>
            </a:r>
            <a:endParaRPr lang="en-US"/>
          </a:p>
        </p:txBody>
      </p:sp>
      <p:sp>
        <p:nvSpPr>
          <p:cNvPr id="5" name="Slide Number Placeholder 4">
            <a:extLst>
              <a:ext uri="{FF2B5EF4-FFF2-40B4-BE49-F238E27FC236}">
                <a16:creationId xmlns:a16="http://schemas.microsoft.com/office/drawing/2014/main" id="{7AC32C72-F5FE-4E5A-B4B6-6CDF7C6D389E}"/>
              </a:ext>
            </a:extLst>
          </p:cNvPr>
          <p:cNvSpPr>
            <a:spLocks noGrp="1"/>
          </p:cNvSpPr>
          <p:nvPr>
            <p:ph type="sldNum" sz="quarter" idx="12"/>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38904235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userDrawn="1">
  <p:cSld name="WHITE CONTENT &amp; PIC">
    <p:bg>
      <p:bgPr>
        <a:solidFill>
          <a:schemeClr val="tx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p:nvPr>
        </p:nvSpPr>
        <p:spPr>
          <a:xfrm>
            <a:off x="1033200" y="1447200"/>
            <a:ext cx="8010738" cy="1818000"/>
          </a:xfrm>
          <a:prstGeom prst="rect">
            <a:avLst/>
          </a:prstGeom>
        </p:spPr>
        <p:txBody>
          <a:bodyPr/>
          <a:lstStyle/>
          <a:p>
            <a:r>
              <a:rPr lang="en-US"/>
              <a:t>Click to edit Master title style</a:t>
            </a:r>
            <a:endParaRPr lang="en-GB"/>
          </a:p>
        </p:txBody>
      </p:sp>
      <p:sp>
        <p:nvSpPr>
          <p:cNvPr id="4" name="Text Placeholder 3">
            <a:extLst>
              <a:ext uri="{FF2B5EF4-FFF2-40B4-BE49-F238E27FC236}">
                <a16:creationId xmlns:a16="http://schemas.microsoft.com/office/drawing/2014/main" id="{B42C6DE5-CAB3-42EB-9503-1B7D3B5CF09B}"/>
              </a:ext>
            </a:extLst>
          </p:cNvPr>
          <p:cNvSpPr>
            <a:spLocks noGrp="1"/>
          </p:cNvSpPr>
          <p:nvPr>
            <p:ph type="body" sz="quarter" idx="10"/>
          </p:nvPr>
        </p:nvSpPr>
        <p:spPr>
          <a:xfrm>
            <a:off x="1033200" y="3758400"/>
            <a:ext cx="8010738" cy="6103750"/>
          </a:xfrm>
        </p:spPr>
        <p:txBody>
          <a:bodyPr wrap="square" lIns="0" tIns="0" rIns="0" bIns="0">
            <a:noAutofit/>
          </a:bodyPr>
          <a:lstStyle>
            <a:lvl1pPr marL="357300" indent="-342900" algn="l">
              <a:lnSpc>
                <a:spcPts val="2640"/>
              </a:lnSpc>
              <a:spcBef>
                <a:spcPts val="459"/>
              </a:spcBef>
              <a:buFont typeface="Arial" panose="020B0604020202020204" pitchFamily="34" charset="0"/>
              <a:buChar char="•"/>
              <a:defRPr/>
            </a:lvl1pPr>
          </a:lstStyle>
          <a:p>
            <a:pPr lvl="0"/>
            <a:r>
              <a:rPr lang="en-US"/>
              <a:t>Click to edit Master text styles</a:t>
            </a:r>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10509250" y="0"/>
            <a:ext cx="9594850" cy="11307600"/>
          </a:xfrm>
          <a:solidFill>
            <a:schemeClr val="tx1">
              <a:lumMod val="95000"/>
            </a:schemeClr>
          </a:solidFill>
        </p:spPr>
        <p:txBody>
          <a:bodyPr/>
          <a:lstStyle/>
          <a:p>
            <a:r>
              <a:rPr lang="en-US"/>
              <a:t>Click icon to add picture</a:t>
            </a:r>
            <a:endParaRPr lang="en-GB"/>
          </a:p>
        </p:txBody>
      </p:sp>
    </p:spTree>
    <p:extLst>
      <p:ext uri="{BB962C8B-B14F-4D97-AF65-F5344CB8AC3E}">
        <p14:creationId xmlns:p14="http://schemas.microsoft.com/office/powerpoint/2010/main" val="1573072780"/>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2513013" y="1850860"/>
            <a:ext cx="15078075" cy="3937329"/>
          </a:xfrm>
        </p:spPr>
        <p:txBody>
          <a:bodyPr anchor="b"/>
          <a:lstStyle>
            <a:lvl1pPr algn="ctr">
              <a:defRPr sz="9894"/>
            </a:lvl1pPr>
          </a:lstStyle>
          <a:p>
            <a:r>
              <a:rPr lang="en-US"/>
              <a:t>Click to edit Master title style</a:t>
            </a:r>
          </a:p>
        </p:txBody>
      </p:sp>
      <p:sp>
        <p:nvSpPr>
          <p:cNvPr id="3" name="Subtitle 2"/>
          <p:cNvSpPr>
            <a:spLocks noGrp="1"/>
          </p:cNvSpPr>
          <p:nvPr>
            <p:ph type="subTitle" idx="1"/>
          </p:nvPr>
        </p:nvSpPr>
        <p:spPr>
          <a:xfrm>
            <a:off x="2513013" y="5940028"/>
            <a:ext cx="15078075" cy="2730474"/>
          </a:xfrm>
        </p:spPr>
        <p:txBody>
          <a:bodyPr/>
          <a:lstStyle>
            <a:lvl1pPr marL="0" indent="0" algn="ctr">
              <a:buNone/>
              <a:defRPr sz="3958"/>
            </a:lvl1pPr>
            <a:lvl2pPr marL="753923" indent="0" algn="ctr">
              <a:buNone/>
              <a:defRPr sz="3298"/>
            </a:lvl2pPr>
            <a:lvl3pPr marL="1507846" indent="0" algn="ctr">
              <a:buNone/>
              <a:defRPr sz="2968"/>
            </a:lvl3pPr>
            <a:lvl4pPr marL="2261768" indent="0" algn="ctr">
              <a:buNone/>
              <a:defRPr sz="2638"/>
            </a:lvl4pPr>
            <a:lvl5pPr marL="3015691" indent="0" algn="ctr">
              <a:buNone/>
              <a:defRPr sz="2638"/>
            </a:lvl5pPr>
            <a:lvl6pPr marL="3769614" indent="0" algn="ctr">
              <a:buNone/>
              <a:defRPr sz="2638"/>
            </a:lvl6pPr>
            <a:lvl7pPr marL="4523537" indent="0" algn="ctr">
              <a:buNone/>
              <a:defRPr sz="2638"/>
            </a:lvl7pPr>
            <a:lvl8pPr marL="5277460" indent="0" algn="ctr">
              <a:buNone/>
              <a:defRPr sz="2638"/>
            </a:lvl8pPr>
            <a:lvl9pPr marL="6031382" indent="0" algn="ctr">
              <a:buNone/>
              <a:defRPr sz="2638"/>
            </a:lvl9pPr>
          </a:lstStyle>
          <a:p>
            <a:r>
              <a:rPr lang="en-US"/>
              <a:t>Click to edit Master subtitle style</a:t>
            </a:r>
          </a:p>
        </p:txBody>
      </p:sp>
      <p:sp>
        <p:nvSpPr>
          <p:cNvPr id="4" name="Date Placeholder 3"/>
          <p:cNvSpPr>
            <a:spLocks noGrp="1"/>
          </p:cNvSpPr>
          <p:nvPr>
            <p:ph type="dt" sz="half" idx="10"/>
          </p:nvPr>
        </p:nvSpPr>
        <p:spPr/>
        <p:txBody>
          <a:bodyPr/>
          <a:lstStyle/>
          <a:p>
            <a:fld id="{A3B81D25-E1B0-4AC6-8274-EC41F16F6730}" type="datetime1">
              <a:rPr lang="en-GB" smtClean="0"/>
              <a:t>21/11/2025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645810D-309A-45B8-A62B-A8B2670489A8}" type="slidenum">
              <a:rPr lang="en-GB" smtClean="0"/>
              <a:pPr/>
              <a:t>‹#›</a:t>
            </a:fld>
            <a:endParaRPr lang="en-GB"/>
          </a:p>
        </p:txBody>
      </p:sp>
    </p:spTree>
    <p:extLst>
      <p:ext uri="{BB962C8B-B14F-4D97-AF65-F5344CB8AC3E}">
        <p14:creationId xmlns:p14="http://schemas.microsoft.com/office/powerpoint/2010/main" val="52407969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Content">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199" y="1447200"/>
            <a:ext cx="8010739" cy="1818000"/>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1033199" y="3758401"/>
            <a:ext cx="8010739" cy="6103749"/>
          </a:xfrm>
        </p:spPr>
        <p:txBody>
          <a:bodyPr wrap="square" lIns="0" tIns="0" rIns="0" bIns="0">
            <a:noAutofit/>
          </a:bodyPr>
          <a:lstStyle>
            <a:lvl1pPr marL="357284" indent="-342885" algn="l">
              <a:lnSpc>
                <a:spcPts val="2640"/>
              </a:lnSpc>
              <a:spcBef>
                <a:spcPts val="458"/>
              </a:spcBef>
              <a:buFont typeface="Arial" panose="020B0604020202020204" pitchFamily="34" charset="0"/>
              <a:buChar char="•"/>
              <a:defRPr/>
            </a:lvl1pPr>
          </a:lstStyle>
          <a:p>
            <a:pPr lvl="0"/>
            <a:r>
              <a:rPr lang="en-US"/>
              <a:t>Click to edit Master text styles</a:t>
            </a:r>
          </a:p>
        </p:txBody>
      </p:sp>
    </p:spTree>
    <p:extLst>
      <p:ext uri="{BB962C8B-B14F-4D97-AF65-F5344CB8AC3E}">
        <p14:creationId xmlns:p14="http://schemas.microsoft.com/office/powerpoint/2010/main" val="354899992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CONTENT NO SUB COPY">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199" y="1447200"/>
            <a:ext cx="8010739" cy="1818000"/>
          </a:xfrm>
          <a:prstGeom prst="rect">
            <a:avLst/>
          </a:prstGeom>
        </p:spPr>
        <p:txBody>
          <a:bodyPr/>
          <a:lstStyle/>
          <a:p>
            <a:r>
              <a:rPr lang="en-US"/>
              <a:t>Click to edit Master title style</a:t>
            </a:r>
            <a:endParaRPr lang="en-GB"/>
          </a:p>
        </p:txBody>
      </p:sp>
    </p:spTree>
    <p:extLst>
      <p:ext uri="{BB962C8B-B14F-4D97-AF65-F5344CB8AC3E}">
        <p14:creationId xmlns:p14="http://schemas.microsoft.com/office/powerpoint/2010/main" val="381741688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DIVIDER 1">
    <p:bg>
      <p:bgPr>
        <a:solidFill>
          <a:schemeClr val="bg1"/>
        </a:solidFill>
        <a:effectLst/>
      </p:bgPr>
    </p:bg>
    <p:spTree>
      <p:nvGrpSpPr>
        <p:cNvPr id="1" name=""/>
        <p:cNvGrpSpPr/>
        <p:nvPr/>
      </p:nvGrpSpPr>
      <p:grpSpPr>
        <a:xfrm>
          <a:off x="0" y="0"/>
          <a:ext cx="0" cy="0"/>
          <a:chOff x="0" y="0"/>
          <a:chExt cx="0" cy="0"/>
        </a:xfrm>
      </p:grpSpPr>
      <p:pic>
        <p:nvPicPr>
          <p:cNvPr id="3" name="object 2">
            <a:extLst>
              <a:ext uri="{FF2B5EF4-FFF2-40B4-BE49-F238E27FC236}">
                <a16:creationId xmlns:a16="http://schemas.microsoft.com/office/drawing/2014/main" id="{2C5A244E-6115-0A4C-955B-B0FC40D25086}"/>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4687253" y="10607"/>
            <a:ext cx="4222237" cy="10033000"/>
          </a:xfrm>
          <a:prstGeom prst="rect">
            <a:avLst/>
          </a:prstGeom>
        </p:spPr>
      </p:pic>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34388" y="4404761"/>
            <a:ext cx="10817862" cy="5497893"/>
          </a:xfrm>
        </p:spPr>
        <p:txBody>
          <a:bodyPr lIns="0" tIns="0" rIns="0" bIns="0">
            <a:noAutofit/>
          </a:bodyPr>
          <a:lstStyle>
            <a:lvl1pPr>
              <a:lnSpc>
                <a:spcPts val="12000"/>
              </a:lnSpc>
              <a:defRPr sz="14850" b="1" i="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spTree>
    <p:extLst>
      <p:ext uri="{BB962C8B-B14F-4D97-AF65-F5344CB8AC3E}">
        <p14:creationId xmlns:p14="http://schemas.microsoft.com/office/powerpoint/2010/main" val="8367182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3660DF6F-F299-4791-AB11-3E390492F199}" type="datetime1">
              <a:rPr lang="en-GB" smtClean="0"/>
              <a:t>21/11/2025</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3645810D-309A-45B8-A62B-A8B2670489A8}" type="slidenum">
              <a:rPr lang="en-GB" smtClean="0"/>
              <a:pPr/>
              <a:t>‹#›</a:t>
            </a:fld>
            <a:endParaRPr lang="en-GB"/>
          </a:p>
        </p:txBody>
      </p:sp>
    </p:spTree>
    <p:extLst>
      <p:ext uri="{BB962C8B-B14F-4D97-AF65-F5344CB8AC3E}">
        <p14:creationId xmlns:p14="http://schemas.microsoft.com/office/powerpoint/2010/main" val="25481411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DIVIDER 1 BLACK UPPERCASE">
    <p:bg>
      <p:bgPr>
        <a:solidFill>
          <a:schemeClr val="bg1"/>
        </a:solidFill>
        <a:effectLst/>
      </p:bgPr>
    </p:bg>
    <p:spTree>
      <p:nvGrpSpPr>
        <p:cNvPr id="1" name=""/>
        <p:cNvGrpSpPr/>
        <p:nvPr/>
      </p:nvGrpSpPr>
      <p:grpSpPr>
        <a:xfrm>
          <a:off x="0" y="0"/>
          <a:ext cx="0" cy="0"/>
          <a:chOff x="0" y="0"/>
          <a:chExt cx="0" cy="0"/>
        </a:xfrm>
      </p:grpSpPr>
      <p:pic>
        <p:nvPicPr>
          <p:cNvPr id="3" name="object 2">
            <a:extLst>
              <a:ext uri="{FF2B5EF4-FFF2-40B4-BE49-F238E27FC236}">
                <a16:creationId xmlns:a16="http://schemas.microsoft.com/office/drawing/2014/main" id="{2C5A244E-6115-0A4C-955B-B0FC40D25086}"/>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4687253" y="10607"/>
            <a:ext cx="4222237" cy="10033000"/>
          </a:xfrm>
          <a:prstGeom prst="rect">
            <a:avLst/>
          </a:prstGeom>
        </p:spPr>
      </p:pic>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286523"/>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spTree>
    <p:extLst>
      <p:ext uri="{BB962C8B-B14F-4D97-AF65-F5344CB8AC3E}">
        <p14:creationId xmlns:p14="http://schemas.microsoft.com/office/powerpoint/2010/main" val="292069651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DIVIDER 2 BLACK UPPERCASE">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123058" y="4358531"/>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4" name="object 2">
            <a:extLst>
              <a:ext uri="{FF2B5EF4-FFF2-40B4-BE49-F238E27FC236}">
                <a16:creationId xmlns:a16="http://schemas.microsoft.com/office/drawing/2014/main" id="{D1C91B86-86AB-E241-8B18-7CA03C34418B}"/>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130486" y="10604"/>
            <a:ext cx="6973613" cy="10033000"/>
          </a:xfrm>
          <a:prstGeom prst="rect">
            <a:avLst/>
          </a:prstGeom>
        </p:spPr>
      </p:pic>
    </p:spTree>
    <p:extLst>
      <p:ext uri="{BB962C8B-B14F-4D97-AF65-F5344CB8AC3E}">
        <p14:creationId xmlns:p14="http://schemas.microsoft.com/office/powerpoint/2010/main" val="1729042577"/>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DIVIDER 3 UPPERCASE BLACK ">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123058" y="4430539"/>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2">
            <a:extLst>
              <a:ext uri="{FF2B5EF4-FFF2-40B4-BE49-F238E27FC236}">
                <a16:creationId xmlns:a16="http://schemas.microsoft.com/office/drawing/2014/main" id="{F8FBEE6B-5D19-7040-BC4B-F5468ABA207E}"/>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2628234" y="0"/>
            <a:ext cx="7197822" cy="10095385"/>
          </a:xfrm>
          <a:prstGeom prst="rect">
            <a:avLst/>
          </a:prstGeom>
        </p:spPr>
      </p:pic>
    </p:spTree>
    <p:extLst>
      <p:ext uri="{BB962C8B-B14F-4D97-AF65-F5344CB8AC3E}">
        <p14:creationId xmlns:p14="http://schemas.microsoft.com/office/powerpoint/2010/main" val="54689104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DIVIDER 4 UPPERCASE BLACK ">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2">
            <a:extLst>
              <a:ext uri="{FF2B5EF4-FFF2-40B4-BE49-F238E27FC236}">
                <a16:creationId xmlns:a16="http://schemas.microsoft.com/office/drawing/2014/main" id="{03BBB7BA-0D1C-C449-B34D-3A66C5694C9B}"/>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2654147" y="10603"/>
            <a:ext cx="7449953" cy="10033000"/>
          </a:xfrm>
          <a:prstGeom prst="rect">
            <a:avLst/>
          </a:prstGeom>
        </p:spPr>
      </p:pic>
    </p:spTree>
    <p:extLst>
      <p:ext uri="{BB962C8B-B14F-4D97-AF65-F5344CB8AC3E}">
        <p14:creationId xmlns:p14="http://schemas.microsoft.com/office/powerpoint/2010/main" val="335951404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DIVIDER 5  UPP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1B0DE300-4BD7-D441-AFD1-9E2B33960F60}"/>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252842" y="11530"/>
            <a:ext cx="6851257" cy="10083800"/>
          </a:xfrm>
          <a:prstGeom prst="rect">
            <a:avLst/>
          </a:prstGeom>
        </p:spPr>
      </p:pic>
    </p:spTree>
    <p:extLst>
      <p:ext uri="{BB962C8B-B14F-4D97-AF65-F5344CB8AC3E}">
        <p14:creationId xmlns:p14="http://schemas.microsoft.com/office/powerpoint/2010/main" val="404956994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DIVIDER 6  UPP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123058" y="4358531"/>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A2A71AA4-8F7C-8A48-BAB0-704BDCAF8E19}"/>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57899" y="11748"/>
            <a:ext cx="6146200" cy="10083800"/>
          </a:xfrm>
          <a:prstGeom prst="rect">
            <a:avLst/>
          </a:prstGeom>
        </p:spPr>
      </p:pic>
    </p:spTree>
    <p:extLst>
      <p:ext uri="{BB962C8B-B14F-4D97-AF65-F5344CB8AC3E}">
        <p14:creationId xmlns:p14="http://schemas.microsoft.com/office/powerpoint/2010/main" val="214690793"/>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DIVIDER 7 UPPERCASE BLACK ">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6BADAA0B-72F5-6F4D-8CC9-90B2114C384A}"/>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90132" y="11744"/>
            <a:ext cx="6113968" cy="10083800"/>
          </a:xfrm>
          <a:prstGeom prst="rect">
            <a:avLst/>
          </a:prstGeom>
        </p:spPr>
      </p:pic>
    </p:spTree>
    <p:extLst>
      <p:ext uri="{BB962C8B-B14F-4D97-AF65-F5344CB8AC3E}">
        <p14:creationId xmlns:p14="http://schemas.microsoft.com/office/powerpoint/2010/main" val="388603992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DIVIDER 8 UPP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C5F94EFC-E000-E948-8104-0D990FA6BF9D}"/>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57972" y="11742"/>
            <a:ext cx="6105819" cy="10083800"/>
          </a:xfrm>
          <a:prstGeom prst="rect">
            <a:avLst/>
          </a:prstGeom>
        </p:spPr>
      </p:pic>
    </p:spTree>
    <p:extLst>
      <p:ext uri="{BB962C8B-B14F-4D97-AF65-F5344CB8AC3E}">
        <p14:creationId xmlns:p14="http://schemas.microsoft.com/office/powerpoint/2010/main" val="235992627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DIVIDER 1 UPPERCASE WHITE">
    <p:spTree>
      <p:nvGrpSpPr>
        <p:cNvPr id="1" name=""/>
        <p:cNvGrpSpPr/>
        <p:nvPr/>
      </p:nvGrpSpPr>
      <p:grpSpPr>
        <a:xfrm>
          <a:off x="0" y="0"/>
          <a:ext cx="0" cy="0"/>
          <a:chOff x="0" y="0"/>
          <a:chExt cx="0" cy="0"/>
        </a:xfrm>
      </p:grpSpPr>
      <p:pic>
        <p:nvPicPr>
          <p:cNvPr id="3" name="object 2">
            <a:extLst>
              <a:ext uri="{FF2B5EF4-FFF2-40B4-BE49-F238E27FC236}">
                <a16:creationId xmlns:a16="http://schemas.microsoft.com/office/drawing/2014/main" id="{2C5A244E-6115-0A4C-955B-B0FC40D25086}"/>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4687253" y="10607"/>
            <a:ext cx="4222237" cy="10033000"/>
          </a:xfrm>
          <a:prstGeom prst="rect">
            <a:avLst/>
          </a:prstGeom>
        </p:spPr>
      </p:pic>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160674" y="4430539"/>
            <a:ext cx="10817862" cy="5472115"/>
          </a:xfrm>
          <a:prstGeom prst="rect">
            <a:avLst/>
          </a:prstGeom>
        </p:spPr>
        <p:txBody>
          <a:bodyPr lIns="0" tIns="0" rIns="0" bIns="0" anchor="t">
            <a:noAutofit/>
          </a:bodyPr>
          <a:lstStyle>
            <a:lvl1pPr marL="0" indent="0">
              <a:lnSpc>
                <a:spcPts val="12000"/>
              </a:lnSpc>
              <a:buNone/>
              <a:defRPr sz="14800" b="1" i="0" cap="all" baseline="0">
                <a:solidFill>
                  <a:srgbClr val="000000"/>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spTree>
    <p:extLst>
      <p:ext uri="{BB962C8B-B14F-4D97-AF65-F5344CB8AC3E}">
        <p14:creationId xmlns:p14="http://schemas.microsoft.com/office/powerpoint/2010/main" val="294926454"/>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DIVIDER 2 UPP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4" name="object 2">
            <a:extLst>
              <a:ext uri="{FF2B5EF4-FFF2-40B4-BE49-F238E27FC236}">
                <a16:creationId xmlns:a16="http://schemas.microsoft.com/office/drawing/2014/main" id="{D1C91B86-86AB-E241-8B18-7CA03C34418B}"/>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130486" y="10604"/>
            <a:ext cx="6973613" cy="10033000"/>
          </a:xfrm>
          <a:prstGeom prst="rect">
            <a:avLst/>
          </a:prstGeom>
        </p:spPr>
      </p:pic>
    </p:spTree>
    <p:extLst>
      <p:ext uri="{BB962C8B-B14F-4D97-AF65-F5344CB8AC3E}">
        <p14:creationId xmlns:p14="http://schemas.microsoft.com/office/powerpoint/2010/main" val="69181506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DIVIDER 3 UPP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34388" y="4404761"/>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2">
            <a:extLst>
              <a:ext uri="{FF2B5EF4-FFF2-40B4-BE49-F238E27FC236}">
                <a16:creationId xmlns:a16="http://schemas.microsoft.com/office/drawing/2014/main" id="{F8FBEE6B-5D19-7040-BC4B-F5468ABA207E}"/>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2628234" y="0"/>
            <a:ext cx="7197822" cy="10095385"/>
          </a:xfrm>
          <a:prstGeom prst="rect">
            <a:avLst/>
          </a:prstGeom>
        </p:spPr>
      </p:pic>
    </p:spTree>
    <p:extLst>
      <p:ext uri="{BB962C8B-B14F-4D97-AF65-F5344CB8AC3E}">
        <p14:creationId xmlns:p14="http://schemas.microsoft.com/office/powerpoint/2010/main" val="318049509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DIVIDER 4 UPP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34388" y="4404761"/>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2">
            <a:extLst>
              <a:ext uri="{FF2B5EF4-FFF2-40B4-BE49-F238E27FC236}">
                <a16:creationId xmlns:a16="http://schemas.microsoft.com/office/drawing/2014/main" id="{03BBB7BA-0D1C-C449-B34D-3A66C5694C9B}"/>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2654147" y="10603"/>
            <a:ext cx="7449953" cy="10033000"/>
          </a:xfrm>
          <a:prstGeom prst="rect">
            <a:avLst/>
          </a:prstGeom>
        </p:spPr>
      </p:pic>
    </p:spTree>
    <p:extLst>
      <p:ext uri="{BB962C8B-B14F-4D97-AF65-F5344CB8AC3E}">
        <p14:creationId xmlns:p14="http://schemas.microsoft.com/office/powerpoint/2010/main" val="235448839"/>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DIVIDER 5 UPP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358531"/>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1B0DE300-4BD7-D441-AFD1-9E2B33960F60}"/>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252842" y="11530"/>
            <a:ext cx="6851257" cy="10083800"/>
          </a:xfrm>
          <a:prstGeom prst="rect">
            <a:avLst/>
          </a:prstGeom>
        </p:spPr>
      </p:pic>
    </p:spTree>
    <p:extLst>
      <p:ext uri="{BB962C8B-B14F-4D97-AF65-F5344CB8AC3E}">
        <p14:creationId xmlns:p14="http://schemas.microsoft.com/office/powerpoint/2010/main" val="41184753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DIVIDER 6 UPP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502547"/>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A2A71AA4-8F7C-8A48-BAB0-704BDCAF8E19}"/>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57899" y="11748"/>
            <a:ext cx="6146200" cy="10083800"/>
          </a:xfrm>
          <a:prstGeom prst="rect">
            <a:avLst/>
          </a:prstGeom>
        </p:spPr>
      </p:pic>
    </p:spTree>
    <p:extLst>
      <p:ext uri="{BB962C8B-B14F-4D97-AF65-F5344CB8AC3E}">
        <p14:creationId xmlns:p14="http://schemas.microsoft.com/office/powerpoint/2010/main" val="666739490"/>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DIVIDER 7 UPP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6BADAA0B-72F5-6F4D-8CC9-90B2114C384A}"/>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90132" y="11744"/>
            <a:ext cx="6113968" cy="10083800"/>
          </a:xfrm>
          <a:prstGeom prst="rect">
            <a:avLst/>
          </a:prstGeom>
        </p:spPr>
      </p:pic>
    </p:spTree>
    <p:extLst>
      <p:ext uri="{BB962C8B-B14F-4D97-AF65-F5344CB8AC3E}">
        <p14:creationId xmlns:p14="http://schemas.microsoft.com/office/powerpoint/2010/main" val="2111220736"/>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DIVIDER 8 UPP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358531"/>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C5F94EFC-E000-E948-8104-0D990FA6BF9D}"/>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57972" y="11742"/>
            <a:ext cx="6105819" cy="10083800"/>
          </a:xfrm>
          <a:prstGeom prst="rect">
            <a:avLst/>
          </a:prstGeom>
        </p:spPr>
      </p:pic>
    </p:spTree>
    <p:extLst>
      <p:ext uri="{BB962C8B-B14F-4D97-AF65-F5344CB8AC3E}">
        <p14:creationId xmlns:p14="http://schemas.microsoft.com/office/powerpoint/2010/main" val="298911452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DIVIDER 1 LOWERCASE BLACK">
    <p:bg>
      <p:bgPr>
        <a:solidFill>
          <a:schemeClr val="bg1"/>
        </a:solidFill>
        <a:effectLst/>
      </p:bgPr>
    </p:bg>
    <p:spTree>
      <p:nvGrpSpPr>
        <p:cNvPr id="1" name=""/>
        <p:cNvGrpSpPr/>
        <p:nvPr/>
      </p:nvGrpSpPr>
      <p:grpSpPr>
        <a:xfrm>
          <a:off x="0" y="0"/>
          <a:ext cx="0" cy="0"/>
          <a:chOff x="0" y="0"/>
          <a:chExt cx="0" cy="0"/>
        </a:xfrm>
      </p:grpSpPr>
      <p:pic>
        <p:nvPicPr>
          <p:cNvPr id="3" name="object 2">
            <a:extLst>
              <a:ext uri="{FF2B5EF4-FFF2-40B4-BE49-F238E27FC236}">
                <a16:creationId xmlns:a16="http://schemas.microsoft.com/office/drawing/2014/main" id="{2C5A244E-6115-0A4C-955B-B0FC40D25086}"/>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4687253" y="10607"/>
            <a:ext cx="4222237" cy="10033000"/>
          </a:xfrm>
          <a:prstGeom prst="rect">
            <a:avLst/>
          </a:prstGeom>
        </p:spPr>
      </p:pic>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358531"/>
            <a:ext cx="10817862" cy="5472115"/>
          </a:xfrm>
          <a:prstGeom prst="rect">
            <a:avLst/>
          </a:prstGeom>
        </p:spPr>
        <p:txBody>
          <a:bodyPr lIns="0" tIns="0" rIns="0" bIns="0" anchor="t">
            <a:noAutofit/>
          </a:bodyPr>
          <a:lstStyle>
            <a:lvl1pPr marL="0" indent="0">
              <a:lnSpc>
                <a:spcPts val="12000"/>
              </a:lnSpc>
              <a:buNone/>
              <a:defRPr sz="14800" b="0" i="0" cap="none"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spTree>
    <p:extLst>
      <p:ext uri="{BB962C8B-B14F-4D97-AF65-F5344CB8AC3E}">
        <p14:creationId xmlns:p14="http://schemas.microsoft.com/office/powerpoint/2010/main" val="4041669434"/>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DIVIDER 2 LOW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358531"/>
            <a:ext cx="10817862" cy="5497893"/>
          </a:xfrm>
          <a:prstGeom prst="rect">
            <a:avLst/>
          </a:prstGeom>
        </p:spPr>
        <p:txBody>
          <a:bodyPr lIns="0" tIns="0" rIns="0" bIns="0">
            <a:noAutofit/>
          </a:bodyPr>
          <a:lstStyle>
            <a:lvl1pPr marL="0" indent="0">
              <a:lnSpc>
                <a:spcPts val="12000"/>
              </a:lnSpc>
              <a:buNone/>
              <a:defRPr sz="14800" b="1" i="0" cap="none"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4" name="object 2">
            <a:extLst>
              <a:ext uri="{FF2B5EF4-FFF2-40B4-BE49-F238E27FC236}">
                <a16:creationId xmlns:a16="http://schemas.microsoft.com/office/drawing/2014/main" id="{D1C91B86-86AB-E241-8B18-7CA03C34418B}"/>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130486" y="10604"/>
            <a:ext cx="6973613" cy="10033000"/>
          </a:xfrm>
          <a:prstGeom prst="rect">
            <a:avLst/>
          </a:prstGeom>
        </p:spPr>
      </p:pic>
    </p:spTree>
    <p:extLst>
      <p:ext uri="{BB962C8B-B14F-4D97-AF65-F5344CB8AC3E}">
        <p14:creationId xmlns:p14="http://schemas.microsoft.com/office/powerpoint/2010/main" val="288681800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DIVIDER 3 LOW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597492"/>
            <a:ext cx="10817862" cy="5497893"/>
          </a:xfrm>
          <a:prstGeom prst="rect">
            <a:avLst/>
          </a:prstGeom>
        </p:spPr>
        <p:txBody>
          <a:bodyPr lIns="0" tIns="0" rIns="0" bIns="0">
            <a:noAutofit/>
          </a:bodyPr>
          <a:lstStyle>
            <a:lvl1pPr marL="0" indent="0">
              <a:lnSpc>
                <a:spcPts val="12000"/>
              </a:lnSpc>
              <a:buNone/>
              <a:defRPr sz="14800" b="1" i="0"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2">
            <a:extLst>
              <a:ext uri="{FF2B5EF4-FFF2-40B4-BE49-F238E27FC236}">
                <a16:creationId xmlns:a16="http://schemas.microsoft.com/office/drawing/2014/main" id="{F8FBEE6B-5D19-7040-BC4B-F5468ABA207E}"/>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2628234" y="0"/>
            <a:ext cx="7197822" cy="10095385"/>
          </a:xfrm>
          <a:prstGeom prst="rect">
            <a:avLst/>
          </a:prstGeom>
        </p:spPr>
      </p:pic>
    </p:spTree>
    <p:extLst>
      <p:ext uri="{BB962C8B-B14F-4D97-AF65-F5344CB8AC3E}">
        <p14:creationId xmlns:p14="http://schemas.microsoft.com/office/powerpoint/2010/main" val="341932628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DIVIDER 4 LOW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34388" y="4404761"/>
            <a:ext cx="10817862" cy="5497893"/>
          </a:xfrm>
          <a:prstGeom prst="rect">
            <a:avLst/>
          </a:prstGeom>
        </p:spPr>
        <p:txBody>
          <a:bodyPr lIns="0" tIns="0" rIns="0" bIns="0">
            <a:noAutofit/>
          </a:bodyPr>
          <a:lstStyle>
            <a:lvl1pPr marL="0" indent="0">
              <a:lnSpc>
                <a:spcPts val="12000"/>
              </a:lnSpc>
              <a:buNone/>
              <a:defRPr sz="14800" b="1" i="0"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2">
            <a:extLst>
              <a:ext uri="{FF2B5EF4-FFF2-40B4-BE49-F238E27FC236}">
                <a16:creationId xmlns:a16="http://schemas.microsoft.com/office/drawing/2014/main" id="{03BBB7BA-0D1C-C449-B34D-3A66C5694C9B}"/>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2654147" y="10603"/>
            <a:ext cx="7449953" cy="10033000"/>
          </a:xfrm>
          <a:prstGeom prst="rect">
            <a:avLst/>
          </a:prstGeom>
        </p:spPr>
      </p:pic>
    </p:spTree>
    <p:extLst>
      <p:ext uri="{BB962C8B-B14F-4D97-AF65-F5344CB8AC3E}">
        <p14:creationId xmlns:p14="http://schemas.microsoft.com/office/powerpoint/2010/main" val="412942093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DIVIDER 5 LOW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1B0DE300-4BD7-D441-AFD1-9E2B33960F60}"/>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252842" y="11530"/>
            <a:ext cx="6851257" cy="10083800"/>
          </a:xfrm>
          <a:prstGeom prst="rect">
            <a:avLst/>
          </a:prstGeom>
        </p:spPr>
      </p:pic>
    </p:spTree>
    <p:extLst>
      <p:ext uri="{BB962C8B-B14F-4D97-AF65-F5344CB8AC3E}">
        <p14:creationId xmlns:p14="http://schemas.microsoft.com/office/powerpoint/2010/main" val="295105766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DIVIDER 6 LOW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a:t>
            </a:r>
          </a:p>
          <a:p>
            <a:pPr lvl="0"/>
            <a:r>
              <a:rPr lang="en-GB"/>
              <a:t>headline</a:t>
            </a:r>
            <a:endParaRPr lang="en-US"/>
          </a:p>
        </p:txBody>
      </p:sp>
      <p:pic>
        <p:nvPicPr>
          <p:cNvPr id="6" name="object 4">
            <a:extLst>
              <a:ext uri="{FF2B5EF4-FFF2-40B4-BE49-F238E27FC236}">
                <a16:creationId xmlns:a16="http://schemas.microsoft.com/office/drawing/2014/main" id="{A2A71AA4-8F7C-8A48-BAB0-704BDCAF8E19}"/>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57899" y="11748"/>
            <a:ext cx="6146200" cy="10083800"/>
          </a:xfrm>
          <a:prstGeom prst="rect">
            <a:avLst/>
          </a:prstGeom>
        </p:spPr>
      </p:pic>
    </p:spTree>
    <p:extLst>
      <p:ext uri="{BB962C8B-B14F-4D97-AF65-F5344CB8AC3E}">
        <p14:creationId xmlns:p14="http://schemas.microsoft.com/office/powerpoint/2010/main" val="3052711559"/>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DIVIDER 7 LOW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502547"/>
            <a:ext cx="10817862" cy="5497893"/>
          </a:xfrm>
          <a:prstGeom prst="rect">
            <a:avLst/>
          </a:prstGeom>
        </p:spPr>
        <p:txBody>
          <a:bodyPr lIns="0" tIns="0" rIns="0" bIns="0">
            <a:noAutofit/>
          </a:bodyPr>
          <a:lstStyle>
            <a:lvl1pPr marL="0" indent="0">
              <a:lnSpc>
                <a:spcPts val="12000"/>
              </a:lnSpc>
              <a:buNone/>
              <a:defRPr sz="14800" b="1" i="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6BADAA0B-72F5-6F4D-8CC9-90B2114C384A}"/>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90132" y="11744"/>
            <a:ext cx="6113968" cy="10083800"/>
          </a:xfrm>
          <a:prstGeom prst="rect">
            <a:avLst/>
          </a:prstGeom>
        </p:spPr>
      </p:pic>
    </p:spTree>
    <p:extLst>
      <p:ext uri="{BB962C8B-B14F-4D97-AF65-F5344CB8AC3E}">
        <p14:creationId xmlns:p14="http://schemas.microsoft.com/office/powerpoint/2010/main" val="3358815280"/>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DIVIDER 8 LOWERCASE BLACK">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C5F94EFC-E000-E948-8104-0D990FA6BF9D}"/>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57972" y="11742"/>
            <a:ext cx="6105819" cy="10083800"/>
          </a:xfrm>
          <a:prstGeom prst="rect">
            <a:avLst/>
          </a:prstGeom>
        </p:spPr>
      </p:pic>
    </p:spTree>
    <p:extLst>
      <p:ext uri="{BB962C8B-B14F-4D97-AF65-F5344CB8AC3E}">
        <p14:creationId xmlns:p14="http://schemas.microsoft.com/office/powerpoint/2010/main" val="206269262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DIVIDER 1 LOWERCASE WHITE">
    <p:spTree>
      <p:nvGrpSpPr>
        <p:cNvPr id="1" name=""/>
        <p:cNvGrpSpPr/>
        <p:nvPr/>
      </p:nvGrpSpPr>
      <p:grpSpPr>
        <a:xfrm>
          <a:off x="0" y="0"/>
          <a:ext cx="0" cy="0"/>
          <a:chOff x="0" y="0"/>
          <a:chExt cx="0" cy="0"/>
        </a:xfrm>
      </p:grpSpPr>
      <p:pic>
        <p:nvPicPr>
          <p:cNvPr id="3" name="object 2">
            <a:extLst>
              <a:ext uri="{FF2B5EF4-FFF2-40B4-BE49-F238E27FC236}">
                <a16:creationId xmlns:a16="http://schemas.microsoft.com/office/drawing/2014/main" id="{2C5A244E-6115-0A4C-955B-B0FC40D25086}"/>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4687253" y="10607"/>
            <a:ext cx="4222237" cy="10033000"/>
          </a:xfrm>
          <a:prstGeom prst="rect">
            <a:avLst/>
          </a:prstGeom>
        </p:spPr>
      </p:pic>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571492"/>
            <a:ext cx="10817862" cy="5472115"/>
          </a:xfrm>
          <a:prstGeom prst="rect">
            <a:avLst/>
          </a:prstGeom>
        </p:spPr>
        <p:txBody>
          <a:bodyPr lIns="0" tIns="0" rIns="0" bIns="0" anchor="t">
            <a:noAutofit/>
          </a:bodyPr>
          <a:lstStyle>
            <a:lvl1pPr marL="0" indent="0">
              <a:lnSpc>
                <a:spcPts val="12000"/>
              </a:lnSpc>
              <a:buNone/>
              <a:defRPr sz="14800" b="0" i="0" cap="none" baseline="0">
                <a:solidFill>
                  <a:srgbClr val="000000"/>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spTree>
    <p:extLst>
      <p:ext uri="{BB962C8B-B14F-4D97-AF65-F5344CB8AC3E}">
        <p14:creationId xmlns:p14="http://schemas.microsoft.com/office/powerpoint/2010/main" val="275557419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DIVIDER 2 LOW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34388" y="4404761"/>
            <a:ext cx="10817862" cy="5497893"/>
          </a:xfrm>
          <a:prstGeom prst="rect">
            <a:avLst/>
          </a:prstGeom>
        </p:spPr>
        <p:txBody>
          <a:bodyPr lIns="0" tIns="0" rIns="0" bIns="0">
            <a:noAutofit/>
          </a:bodyPr>
          <a:lstStyle>
            <a:lvl1pPr marL="0" indent="0">
              <a:lnSpc>
                <a:spcPts val="12000"/>
              </a:lnSpc>
              <a:buNone/>
              <a:defRPr sz="14800" b="1" i="0" cap="none" baseline="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4" name="object 2">
            <a:extLst>
              <a:ext uri="{FF2B5EF4-FFF2-40B4-BE49-F238E27FC236}">
                <a16:creationId xmlns:a16="http://schemas.microsoft.com/office/drawing/2014/main" id="{D1C91B86-86AB-E241-8B18-7CA03C34418B}"/>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130486" y="10604"/>
            <a:ext cx="6973613" cy="10033000"/>
          </a:xfrm>
          <a:prstGeom prst="rect">
            <a:avLst/>
          </a:prstGeom>
        </p:spPr>
      </p:pic>
    </p:spTree>
    <p:extLst>
      <p:ext uri="{BB962C8B-B14F-4D97-AF65-F5344CB8AC3E}">
        <p14:creationId xmlns:p14="http://schemas.microsoft.com/office/powerpoint/2010/main" val="2821870718"/>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DIVIDER 3 LOW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34388" y="4404761"/>
            <a:ext cx="10817862" cy="5497893"/>
          </a:xfrm>
          <a:prstGeom prst="rect">
            <a:avLst/>
          </a:prstGeom>
        </p:spPr>
        <p:txBody>
          <a:bodyPr lIns="0" tIns="0" rIns="0" bIns="0">
            <a:noAutofit/>
          </a:bodyPr>
          <a:lstStyle>
            <a:lvl1pPr marL="0" indent="0">
              <a:lnSpc>
                <a:spcPts val="12000"/>
              </a:lnSpc>
              <a:buNone/>
              <a:defRPr sz="14800" b="1" i="0" baseline="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2">
            <a:extLst>
              <a:ext uri="{FF2B5EF4-FFF2-40B4-BE49-F238E27FC236}">
                <a16:creationId xmlns:a16="http://schemas.microsoft.com/office/drawing/2014/main" id="{F8FBEE6B-5D19-7040-BC4B-F5468ABA207E}"/>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2628234" y="0"/>
            <a:ext cx="7197822" cy="10095385"/>
          </a:xfrm>
          <a:prstGeom prst="rect">
            <a:avLst/>
          </a:prstGeom>
        </p:spPr>
      </p:pic>
    </p:spTree>
    <p:extLst>
      <p:ext uri="{BB962C8B-B14F-4D97-AF65-F5344CB8AC3E}">
        <p14:creationId xmlns:p14="http://schemas.microsoft.com/office/powerpoint/2010/main" val="3428018274"/>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DIVIDER 4 LOW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545710"/>
            <a:ext cx="10817862" cy="5497893"/>
          </a:xfrm>
          <a:prstGeom prst="rect">
            <a:avLst/>
          </a:prstGeom>
        </p:spPr>
        <p:txBody>
          <a:bodyPr lIns="0" tIns="0" rIns="0" bIns="0">
            <a:noAutofit/>
          </a:bodyPr>
          <a:lstStyle>
            <a:lvl1pPr marL="0" indent="0">
              <a:lnSpc>
                <a:spcPts val="12000"/>
              </a:lnSpc>
              <a:buNone/>
              <a:defRPr sz="14800" b="1" i="0" baseline="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2">
            <a:extLst>
              <a:ext uri="{FF2B5EF4-FFF2-40B4-BE49-F238E27FC236}">
                <a16:creationId xmlns:a16="http://schemas.microsoft.com/office/drawing/2014/main" id="{03BBB7BA-0D1C-C449-B34D-3A66C5694C9B}"/>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2654147" y="10603"/>
            <a:ext cx="7449953" cy="10033000"/>
          </a:xfrm>
          <a:prstGeom prst="rect">
            <a:avLst/>
          </a:prstGeom>
        </p:spPr>
      </p:pic>
    </p:spTree>
    <p:extLst>
      <p:ext uri="{BB962C8B-B14F-4D97-AF65-F5344CB8AC3E}">
        <p14:creationId xmlns:p14="http://schemas.microsoft.com/office/powerpoint/2010/main" val="132079678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DIVIDER 5 LOW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430539"/>
            <a:ext cx="10817862" cy="5497893"/>
          </a:xfrm>
          <a:prstGeom prst="rect">
            <a:avLst/>
          </a:prstGeom>
        </p:spPr>
        <p:txBody>
          <a:bodyPr lIns="0" tIns="0" rIns="0" bIns="0">
            <a:noAutofit/>
          </a:bodyPr>
          <a:lstStyle>
            <a:lvl1pPr marL="0" indent="0">
              <a:lnSpc>
                <a:spcPts val="12000"/>
              </a:lnSpc>
              <a:buNone/>
              <a:defRPr sz="14800" b="1" i="0" baseline="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1B0DE300-4BD7-D441-AFD1-9E2B33960F60}"/>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252842" y="11530"/>
            <a:ext cx="6851257" cy="10083800"/>
          </a:xfrm>
          <a:prstGeom prst="rect">
            <a:avLst/>
          </a:prstGeom>
        </p:spPr>
      </p:pic>
    </p:spTree>
    <p:extLst>
      <p:ext uri="{BB962C8B-B14F-4D97-AF65-F5344CB8AC3E}">
        <p14:creationId xmlns:p14="http://schemas.microsoft.com/office/powerpoint/2010/main" val="1385468977"/>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DIVIDER 6 LOW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502547"/>
            <a:ext cx="10817862" cy="5497893"/>
          </a:xfrm>
          <a:prstGeom prst="rect">
            <a:avLst/>
          </a:prstGeom>
        </p:spPr>
        <p:txBody>
          <a:bodyPr lIns="0" tIns="0" rIns="0" bIns="0">
            <a:noAutofit/>
          </a:bodyPr>
          <a:lstStyle>
            <a:lvl1pPr marL="0" indent="0">
              <a:lnSpc>
                <a:spcPts val="12000"/>
              </a:lnSpc>
              <a:buNone/>
              <a:defRPr sz="14800" b="1" i="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a:t>
            </a:r>
          </a:p>
          <a:p>
            <a:pPr lvl="0"/>
            <a:r>
              <a:rPr lang="en-GB"/>
              <a:t>headline</a:t>
            </a:r>
            <a:endParaRPr lang="en-US"/>
          </a:p>
        </p:txBody>
      </p:sp>
      <p:pic>
        <p:nvPicPr>
          <p:cNvPr id="6" name="object 4">
            <a:extLst>
              <a:ext uri="{FF2B5EF4-FFF2-40B4-BE49-F238E27FC236}">
                <a16:creationId xmlns:a16="http://schemas.microsoft.com/office/drawing/2014/main" id="{A2A71AA4-8F7C-8A48-BAB0-704BDCAF8E19}"/>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57899" y="11748"/>
            <a:ext cx="6146200" cy="10083800"/>
          </a:xfrm>
          <a:prstGeom prst="rect">
            <a:avLst/>
          </a:prstGeom>
        </p:spPr>
      </p:pic>
    </p:spTree>
    <p:extLst>
      <p:ext uri="{BB962C8B-B14F-4D97-AF65-F5344CB8AC3E}">
        <p14:creationId xmlns:p14="http://schemas.microsoft.com/office/powerpoint/2010/main" val="285937708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DIVIDER 7 LOW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358531"/>
            <a:ext cx="10817862" cy="5497893"/>
          </a:xfrm>
          <a:prstGeom prst="rect">
            <a:avLst/>
          </a:prstGeom>
        </p:spPr>
        <p:txBody>
          <a:bodyPr lIns="0" tIns="0" rIns="0" bIns="0">
            <a:noAutofit/>
          </a:bodyPr>
          <a:lstStyle>
            <a:lvl1pPr marL="0" indent="0">
              <a:lnSpc>
                <a:spcPts val="12000"/>
              </a:lnSpc>
              <a:buNone/>
              <a:defRPr sz="14800" b="1" i="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6BADAA0B-72F5-6F4D-8CC9-90B2114C384A}"/>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90132" y="11744"/>
            <a:ext cx="6113968" cy="10083800"/>
          </a:xfrm>
          <a:prstGeom prst="rect">
            <a:avLst/>
          </a:prstGeom>
        </p:spPr>
      </p:pic>
    </p:spTree>
    <p:extLst>
      <p:ext uri="{BB962C8B-B14F-4D97-AF65-F5344CB8AC3E}">
        <p14:creationId xmlns:p14="http://schemas.microsoft.com/office/powerpoint/2010/main" val="135251142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DIVIDER 8 LOWERCASE WHIT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51050" y="4358531"/>
            <a:ext cx="10817862" cy="5497893"/>
          </a:xfrm>
          <a:prstGeom prst="rect">
            <a:avLst/>
          </a:prstGeom>
        </p:spPr>
        <p:txBody>
          <a:bodyPr lIns="0" tIns="0" rIns="0" bIns="0">
            <a:noAutofit/>
          </a:bodyPr>
          <a:lstStyle>
            <a:lvl1pPr marL="0" indent="0">
              <a:lnSpc>
                <a:spcPts val="12000"/>
              </a:lnSpc>
              <a:buNone/>
              <a:defRPr sz="14800" b="1" i="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4">
            <a:extLst>
              <a:ext uri="{FF2B5EF4-FFF2-40B4-BE49-F238E27FC236}">
                <a16:creationId xmlns:a16="http://schemas.microsoft.com/office/drawing/2014/main" id="{C5F94EFC-E000-E948-8104-0D990FA6BF9D}"/>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3957972" y="11742"/>
            <a:ext cx="6105819" cy="10083800"/>
          </a:xfrm>
          <a:prstGeom prst="rect">
            <a:avLst/>
          </a:prstGeom>
        </p:spPr>
      </p:pic>
    </p:spTree>
    <p:extLst>
      <p:ext uri="{BB962C8B-B14F-4D97-AF65-F5344CB8AC3E}">
        <p14:creationId xmlns:p14="http://schemas.microsoft.com/office/powerpoint/2010/main" val="3954621344"/>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CLOSING">
    <p:bg>
      <p:bgPr>
        <a:solidFill>
          <a:schemeClr val="tx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7010338" y="3819756"/>
            <a:ext cx="6083425" cy="4965623"/>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7279742" y="2141033"/>
            <a:ext cx="5544616" cy="110799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600" b="1" i="0" u="none" strike="noStrike" kern="0" cap="none" spc="-114" normalizeH="0" baseline="0" noProof="0">
                <a:ln>
                  <a:noFill/>
                </a:ln>
                <a:solidFill>
                  <a:srgbClr val="000000"/>
                </a:solidFill>
                <a:effectLst/>
                <a:uLnTx/>
                <a:uFillTx/>
                <a:latin typeface="Barlow SemiBold" pitchFamily="2" charset="77"/>
                <a:ea typeface="+mn-ea"/>
                <a:cs typeface="Barlow"/>
              </a:rPr>
              <a:t>shelter.org.uk</a:t>
            </a:r>
            <a:endParaRPr kumimoji="0" lang="en-US" sz="1800" b="0" i="0" u="none" strike="noStrike" kern="1200" cap="none" spc="0" normalizeH="0" baseline="0" noProof="0">
              <a:ln>
                <a:noFill/>
              </a:ln>
              <a:solidFill>
                <a:srgbClr val="FFFFFF"/>
              </a:solidFill>
              <a:effectLst/>
              <a:uLnTx/>
              <a:uFillTx/>
              <a:latin typeface="Barlow"/>
              <a:ea typeface="+mn-ea"/>
              <a:cs typeface="+mn-cs"/>
            </a:endParaRPr>
          </a:p>
        </p:txBody>
      </p:sp>
    </p:spTree>
    <p:extLst>
      <p:ext uri="{BB962C8B-B14F-4D97-AF65-F5344CB8AC3E}">
        <p14:creationId xmlns:p14="http://schemas.microsoft.com/office/powerpoint/2010/main" val="128392053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ITLE LOGO">
    <p:bg>
      <p:bgPr>
        <a:solidFill>
          <a:schemeClr val="bg1"/>
        </a:solidFill>
        <a:effectLst/>
      </p:bgPr>
    </p:bg>
    <p:spTree>
      <p:nvGrpSpPr>
        <p:cNvPr id="1" name=""/>
        <p:cNvGrpSpPr/>
        <p:nvPr/>
      </p:nvGrpSpPr>
      <p:grpSpPr>
        <a:xfrm>
          <a:off x="0" y="0"/>
          <a:ext cx="0" cy="0"/>
          <a:chOff x="0" y="0"/>
          <a:chExt cx="0" cy="0"/>
        </a:xfrm>
      </p:grpSpPr>
      <p:pic>
        <p:nvPicPr>
          <p:cNvPr id="3" name="Picture 2" descr="Logo&#10;&#10;Description automatically generated">
            <a:extLst>
              <a:ext uri="{FF2B5EF4-FFF2-40B4-BE49-F238E27FC236}">
                <a16:creationId xmlns:a16="http://schemas.microsoft.com/office/drawing/2014/main" id="{C8BCAD86-4307-4655-AD19-B3D5AEFAA39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8622899" y="8349011"/>
            <a:ext cx="2856265" cy="2331439"/>
          </a:xfrm>
          <a:prstGeom prst="rect">
            <a:avLst/>
          </a:prstGeom>
        </p:spPr>
      </p:pic>
      <p:sp>
        <p:nvSpPr>
          <p:cNvPr id="4" name="Title 3">
            <a:extLst>
              <a:ext uri="{FF2B5EF4-FFF2-40B4-BE49-F238E27FC236}">
                <a16:creationId xmlns:a16="http://schemas.microsoft.com/office/drawing/2014/main" id="{94258C89-37E7-481B-8244-D64332601FDF}"/>
              </a:ext>
            </a:extLst>
          </p:cNvPr>
          <p:cNvSpPr>
            <a:spLocks noGrp="1"/>
          </p:cNvSpPr>
          <p:nvPr>
            <p:ph type="title" hasCustomPrompt="1"/>
          </p:nvPr>
        </p:nvSpPr>
        <p:spPr>
          <a:xfrm>
            <a:off x="2312050" y="1540800"/>
            <a:ext cx="15480000" cy="5821200"/>
          </a:xfrm>
          <a:prstGeom prst="rect">
            <a:avLst/>
          </a:prstGeom>
        </p:spPr>
        <p:txBody>
          <a:bodyPr/>
          <a:lstStyle>
            <a:lvl1pPr marL="14400" algn="ctr">
              <a:lnSpc>
                <a:spcPts val="15000"/>
              </a:lnSpc>
              <a:spcBef>
                <a:spcPts val="135"/>
              </a:spcBef>
              <a:defRPr sz="19000" baseline="0">
                <a:solidFill>
                  <a:schemeClr val="tx1"/>
                </a:solidFill>
              </a:defRPr>
            </a:lvl1pPr>
          </a:lstStyle>
          <a:p>
            <a:r>
              <a:rPr lang="en-US"/>
              <a:t>Click to edit your own </a:t>
            </a:r>
            <a:br>
              <a:rPr lang="en-US"/>
            </a:br>
            <a:r>
              <a:rPr lang="en-US"/>
              <a:t>title text</a:t>
            </a:r>
            <a:endParaRPr lang="en-GB"/>
          </a:p>
        </p:txBody>
      </p:sp>
    </p:spTree>
    <p:extLst>
      <p:ext uri="{BB962C8B-B14F-4D97-AF65-F5344CB8AC3E}">
        <p14:creationId xmlns:p14="http://schemas.microsoft.com/office/powerpoint/2010/main" val="3147664"/>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TITLE ROOF">
    <p:bg>
      <p:bgPr>
        <a:solidFill>
          <a:schemeClr val="tx1"/>
        </a:solidFill>
        <a:effectLst/>
      </p:bgPr>
    </p:bg>
    <p:spTree>
      <p:nvGrpSpPr>
        <p:cNvPr id="1" name=""/>
        <p:cNvGrpSpPr/>
        <p:nvPr/>
      </p:nvGrpSpPr>
      <p:grpSpPr>
        <a:xfrm>
          <a:off x="0" y="0"/>
          <a:ext cx="0" cy="0"/>
          <a:chOff x="0" y="0"/>
          <a:chExt cx="0" cy="0"/>
        </a:xfrm>
      </p:grpSpPr>
      <p:pic>
        <p:nvPicPr>
          <p:cNvPr id="6" name="Picture 5" descr="A picture containing text&#10;&#10;Description automatically generated">
            <a:extLst>
              <a:ext uri="{FF2B5EF4-FFF2-40B4-BE49-F238E27FC236}">
                <a16:creationId xmlns:a16="http://schemas.microsoft.com/office/drawing/2014/main" id="{A98B0B4D-C169-4B4D-8616-19553ADD64D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6776646" y="578983"/>
            <a:ext cx="6550809" cy="3724970"/>
          </a:xfrm>
          <a:prstGeom prst="rect">
            <a:avLst/>
          </a:prstGeom>
        </p:spPr>
      </p:pic>
      <p:pic>
        <p:nvPicPr>
          <p:cNvPr id="7" name="Picture 6" descr="A picture containing text, clock, sign&#10;&#10;Description automatically generated">
            <a:extLst>
              <a:ext uri="{FF2B5EF4-FFF2-40B4-BE49-F238E27FC236}">
                <a16:creationId xmlns:a16="http://schemas.microsoft.com/office/drawing/2014/main" id="{A6C7E88A-9530-4A61-9B7E-3F90DC209466}"/>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8511558" y="9929268"/>
            <a:ext cx="3080984" cy="751194"/>
          </a:xfrm>
          <a:prstGeom prst="rect">
            <a:avLst/>
          </a:prstGeom>
        </p:spPr>
      </p:pic>
      <p:sp>
        <p:nvSpPr>
          <p:cNvPr id="2" name="Title 1">
            <a:extLst>
              <a:ext uri="{FF2B5EF4-FFF2-40B4-BE49-F238E27FC236}">
                <a16:creationId xmlns:a16="http://schemas.microsoft.com/office/drawing/2014/main" id="{51946FB2-74FC-4352-A42A-AAB4A9D8E55E}"/>
              </a:ext>
            </a:extLst>
          </p:cNvPr>
          <p:cNvSpPr>
            <a:spLocks noGrp="1"/>
          </p:cNvSpPr>
          <p:nvPr>
            <p:ph type="title" hasCustomPrompt="1"/>
          </p:nvPr>
        </p:nvSpPr>
        <p:spPr>
          <a:xfrm>
            <a:off x="3516853" y="4790579"/>
            <a:ext cx="13070393" cy="3607200"/>
          </a:xfrm>
          <a:prstGeom prst="rect">
            <a:avLst/>
          </a:prstGeom>
        </p:spPr>
        <p:txBody>
          <a:bodyPr>
            <a:noAutofit/>
          </a:bodyPr>
          <a:lstStyle>
            <a:lvl1pPr marL="14400" algn="ctr">
              <a:lnSpc>
                <a:spcPts val="19000"/>
              </a:lnSpc>
              <a:spcBef>
                <a:spcPts val="140"/>
              </a:spcBef>
              <a:defRPr sz="19000" baseline="0"/>
            </a:lvl1pPr>
          </a:lstStyle>
          <a:p>
            <a:r>
              <a:rPr lang="en-US"/>
              <a:t>Click to edit title text</a:t>
            </a:r>
            <a:endParaRPr lang="en-GB"/>
          </a:p>
        </p:txBody>
      </p:sp>
    </p:spTree>
    <p:extLst>
      <p:ext uri="{BB962C8B-B14F-4D97-AF65-F5344CB8AC3E}">
        <p14:creationId xmlns:p14="http://schemas.microsoft.com/office/powerpoint/2010/main" val="3676998766"/>
      </p:ext>
    </p:extLst>
  </p:cSld>
  <p:clrMapOvr>
    <a:overrideClrMapping bg1="lt1" tx1="dk1" bg2="lt2" tx2="dk2" accent1="accent1" accent2="accent2" accent3="accent3" accent4="accent4" accent5="accent5" accent6="accent6" hlink="hlink" folHlink="folHlink"/>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TITLE UNDERLINE WHIT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1033200" y="1857600"/>
            <a:ext cx="13123306" cy="3963600"/>
          </a:xfrm>
          <a:prstGeom prst="rect">
            <a:avLst/>
          </a:prstGeom>
        </p:spPr>
        <p:txBody>
          <a:bodyPr>
            <a:noAutofit/>
          </a:bodyPr>
          <a:lstStyle>
            <a:lvl1pPr marL="14400">
              <a:lnSpc>
                <a:spcPts val="14800"/>
              </a:lnSpc>
              <a:spcBef>
                <a:spcPts val="0"/>
              </a:spcBef>
              <a:defRPr sz="14800" baseline="0"/>
            </a:lvl1pPr>
          </a:lstStyle>
          <a:p>
            <a:r>
              <a:rPr lang="en-GB"/>
              <a:t>Click to Edit Your own TITLE </a:t>
            </a:r>
          </a:p>
        </p:txBody>
      </p:sp>
      <p:sp>
        <p:nvSpPr>
          <p:cNvPr id="5" name="object 40">
            <a:extLst>
              <a:ext uri="{FF2B5EF4-FFF2-40B4-BE49-F238E27FC236}">
                <a16:creationId xmlns:a16="http://schemas.microsoft.com/office/drawing/2014/main" id="{6C989DA8-DFB4-45CA-A804-6982F5C3BF3B}"/>
              </a:ext>
            </a:extLst>
          </p:cNvPr>
          <p:cNvSpPr/>
          <p:nvPr userDrawn="1"/>
        </p:nvSpPr>
        <p:spPr>
          <a:xfrm>
            <a:off x="1034387" y="5654675"/>
            <a:ext cx="14815322" cy="1162164"/>
          </a:xfrm>
          <a:custGeom>
            <a:avLst/>
            <a:gdLst/>
            <a:ahLst/>
            <a:cxnLst/>
            <a:rect l="l" t="t"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p:spPr>
        <p:txBody>
          <a:bodyPr wrap="square" lIns="0" tIns="0" rIns="0" bIns="0" rtlCol="0"/>
          <a:lstStyle/>
          <a:p>
            <a:endParaRPr/>
          </a:p>
        </p:txBody>
      </p:sp>
      <p:sp>
        <p:nvSpPr>
          <p:cNvPr id="4" name="Text Placeholder 3">
            <a:extLst>
              <a:ext uri="{FF2B5EF4-FFF2-40B4-BE49-F238E27FC236}">
                <a16:creationId xmlns:a16="http://schemas.microsoft.com/office/drawing/2014/main" id="{25077CB1-5092-43C8-8677-2C5EDB7FE3DB}"/>
              </a:ext>
            </a:extLst>
          </p:cNvPr>
          <p:cNvSpPr>
            <a:spLocks noGrp="1"/>
          </p:cNvSpPr>
          <p:nvPr>
            <p:ph type="body" sz="quarter" idx="10" hasCustomPrompt="1"/>
          </p:nvPr>
        </p:nvSpPr>
        <p:spPr>
          <a:xfrm>
            <a:off x="1266825" y="8607425"/>
            <a:ext cx="12888913" cy="2006600"/>
          </a:xfrm>
        </p:spPr>
        <p:txBody>
          <a:bodyPr/>
          <a:lstStyle>
            <a:lvl1pPr marL="0" indent="0">
              <a:buNone/>
              <a:defRPr sz="4400">
                <a:latin typeface="Barlow SemiBold" panose="00000700000000000000" pitchFamily="2" charset="0"/>
              </a:defRPr>
            </a:lvl1pPr>
          </a:lstStyle>
          <a:p>
            <a:pPr lvl="0"/>
            <a:r>
              <a:rPr lang="en-GB"/>
              <a:t>Presenter 1 Name, Job title </a:t>
            </a:r>
          </a:p>
          <a:p>
            <a:pPr lvl="0"/>
            <a:r>
              <a:rPr lang="en-GB"/>
              <a:t>Presenter 2 Name, Job Title </a:t>
            </a:r>
          </a:p>
        </p:txBody>
      </p:sp>
      <p:sp>
        <p:nvSpPr>
          <p:cNvPr id="7" name="Slide Number Placeholder 6">
            <a:extLst>
              <a:ext uri="{FF2B5EF4-FFF2-40B4-BE49-F238E27FC236}">
                <a16:creationId xmlns:a16="http://schemas.microsoft.com/office/drawing/2014/main" id="{B29C1F90-A39B-4EAD-BDB9-7FC93A2B585C}"/>
              </a:ext>
            </a:extLst>
          </p:cNvPr>
          <p:cNvSpPr>
            <a:spLocks noGrp="1"/>
          </p:cNvSpPr>
          <p:nvPr>
            <p:ph type="sldNum" sz="quarter" idx="13"/>
          </p:nvPr>
        </p:nvSpPr>
        <p:spPr/>
        <p:txBody>
          <a:bodyPr/>
          <a:lstStyle>
            <a:lvl1pPr>
              <a:defRPr sz="4400">
                <a:solidFill>
                  <a:schemeClr val="bg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19178895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ITLE UNDERLINE BLACK">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1033200" y="1857600"/>
            <a:ext cx="13123306" cy="3963600"/>
          </a:xfrm>
          <a:prstGeom prst="rect">
            <a:avLst/>
          </a:prstGeom>
        </p:spPr>
        <p:txBody>
          <a:bodyPr>
            <a:noAutofit/>
          </a:bodyPr>
          <a:lstStyle>
            <a:lvl1pPr marL="14400">
              <a:lnSpc>
                <a:spcPts val="14800"/>
              </a:lnSpc>
              <a:spcBef>
                <a:spcPts val="0"/>
              </a:spcBef>
              <a:defRPr sz="14800" baseline="0">
                <a:solidFill>
                  <a:schemeClr val="tx1"/>
                </a:solidFill>
              </a:defRPr>
            </a:lvl1pPr>
          </a:lstStyle>
          <a:p>
            <a:r>
              <a:rPr lang="en-GB"/>
              <a:t>Click to edit your own Title </a:t>
            </a:r>
          </a:p>
        </p:txBody>
      </p:sp>
      <p:sp>
        <p:nvSpPr>
          <p:cNvPr id="5" name="object 40">
            <a:extLst>
              <a:ext uri="{FF2B5EF4-FFF2-40B4-BE49-F238E27FC236}">
                <a16:creationId xmlns:a16="http://schemas.microsoft.com/office/drawing/2014/main" id="{6C989DA8-DFB4-45CA-A804-6982F5C3BF3B}"/>
              </a:ext>
            </a:extLst>
          </p:cNvPr>
          <p:cNvSpPr/>
          <p:nvPr userDrawn="1"/>
        </p:nvSpPr>
        <p:spPr>
          <a:xfrm>
            <a:off x="1034387" y="5654675"/>
            <a:ext cx="14815322" cy="1162164"/>
          </a:xfrm>
          <a:custGeom>
            <a:avLst/>
            <a:gdLst/>
            <a:ahLst/>
            <a:cxnLst/>
            <a:rect l="l" t="t"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p:spPr>
        <p:txBody>
          <a:bodyPr wrap="square" lIns="0" tIns="0" rIns="0" bIns="0" rtlCol="0"/>
          <a:lstStyle/>
          <a:p>
            <a:endParaRPr/>
          </a:p>
        </p:txBody>
      </p:sp>
      <p:sp>
        <p:nvSpPr>
          <p:cNvPr id="4" name="Text Placeholder 3">
            <a:extLst>
              <a:ext uri="{FF2B5EF4-FFF2-40B4-BE49-F238E27FC236}">
                <a16:creationId xmlns:a16="http://schemas.microsoft.com/office/drawing/2014/main" id="{D4C6DBFA-6CF6-4EE1-ACA3-574CBC60FD11}"/>
              </a:ext>
            </a:extLst>
          </p:cNvPr>
          <p:cNvSpPr>
            <a:spLocks noGrp="1"/>
          </p:cNvSpPr>
          <p:nvPr>
            <p:ph type="body" sz="quarter" idx="10" hasCustomPrompt="1"/>
          </p:nvPr>
        </p:nvSpPr>
        <p:spPr>
          <a:xfrm>
            <a:off x="1266825" y="8607425"/>
            <a:ext cx="12888913" cy="2006600"/>
          </a:xfrm>
        </p:spPr>
        <p:txBody>
          <a:bodyPr/>
          <a:lstStyle>
            <a:lvl1pPr marL="0" indent="0">
              <a:buNone/>
              <a:defRPr sz="4400">
                <a:solidFill>
                  <a:schemeClr val="tx1"/>
                </a:solidFill>
                <a:latin typeface="Barlow SemiBold" panose="00000700000000000000" pitchFamily="2" charset="0"/>
              </a:defRPr>
            </a:lvl1pPr>
          </a:lstStyle>
          <a:p>
            <a:pPr lvl="0"/>
            <a:r>
              <a:rPr lang="en-GB"/>
              <a:t>Presenter 1 Name, Job title </a:t>
            </a:r>
          </a:p>
          <a:p>
            <a:pPr lvl="0"/>
            <a:r>
              <a:rPr lang="en-GB"/>
              <a:t>Presenter 2 Name, Job Title </a:t>
            </a:r>
          </a:p>
        </p:txBody>
      </p:sp>
      <p:sp>
        <p:nvSpPr>
          <p:cNvPr id="7" name="Slide Number Placeholder 6">
            <a:extLst>
              <a:ext uri="{FF2B5EF4-FFF2-40B4-BE49-F238E27FC236}">
                <a16:creationId xmlns:a16="http://schemas.microsoft.com/office/drawing/2014/main" id="{D636655E-48F9-44ED-9571-55C469A1BCA3}"/>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37735467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INTRO CONTENT WHIT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1033200" y="1857600"/>
            <a:ext cx="10603026" cy="3963600"/>
          </a:xfrm>
          <a:prstGeom prst="rect">
            <a:avLst/>
          </a:prstGeom>
        </p:spPr>
        <p:txBody>
          <a:bodyPr>
            <a:noAutofit/>
          </a:bodyPr>
          <a:lstStyle>
            <a:lvl1pPr marL="14400">
              <a:spcBef>
                <a:spcPts val="4270"/>
              </a:spcBef>
              <a:defRPr sz="14800" baseline="0"/>
            </a:lvl1pPr>
          </a:lstStyle>
          <a:p>
            <a:r>
              <a:rPr lang="en-GB"/>
              <a:t>Your Big TITLE GOES HERE</a:t>
            </a:r>
          </a:p>
        </p:txBody>
      </p:sp>
      <p:sp>
        <p:nvSpPr>
          <p:cNvPr id="4" name="Text Placeholder 3">
            <a:extLst>
              <a:ext uri="{FF2B5EF4-FFF2-40B4-BE49-F238E27FC236}">
                <a16:creationId xmlns:a16="http://schemas.microsoft.com/office/drawing/2014/main" id="{19B5F72D-2206-490C-AE22-A23C48AE705C}"/>
              </a:ext>
            </a:extLst>
          </p:cNvPr>
          <p:cNvSpPr>
            <a:spLocks noGrp="1"/>
          </p:cNvSpPr>
          <p:nvPr>
            <p:ph type="body" sz="quarter" idx="10" hasCustomPrompt="1"/>
          </p:nvPr>
        </p:nvSpPr>
        <p:spPr>
          <a:xfrm>
            <a:off x="1033200" y="7682400"/>
            <a:ext cx="8348400" cy="1346400"/>
          </a:xfrm>
        </p:spPr>
        <p:txBody>
          <a:bodyPr>
            <a:noAutofit/>
          </a:bodyPr>
          <a:lstStyle>
            <a:lvl1pPr marL="0" indent="0">
              <a:buNone/>
              <a:defRPr sz="2800"/>
            </a:lvl1pPr>
            <a:lvl2pPr>
              <a:defRPr sz="2850"/>
            </a:lvl2pPr>
            <a:lvl3pPr>
              <a:defRPr sz="2850"/>
            </a:lvl3pPr>
            <a:lvl4pPr>
              <a:defRPr sz="2850"/>
            </a:lvl4pPr>
            <a:lvl5pPr>
              <a:defRPr sz="2850"/>
            </a:lvl5pPr>
          </a:lstStyle>
          <a:p>
            <a:r>
              <a:rPr lang="en-GB"/>
              <a:t>Here’s where you hook ‘</a:t>
            </a:r>
            <a:r>
              <a:rPr lang="en-GB" err="1"/>
              <a:t>em</a:t>
            </a:r>
            <a:r>
              <a:rPr lang="en-GB"/>
              <a:t> in with your intro copy. Keep it snappy. Remember we’re inspired by the language of activism.  </a:t>
            </a:r>
          </a:p>
        </p:txBody>
      </p:sp>
      <p:sp>
        <p:nvSpPr>
          <p:cNvPr id="6" name="Slide Number Placeholder 5">
            <a:extLst>
              <a:ext uri="{FF2B5EF4-FFF2-40B4-BE49-F238E27FC236}">
                <a16:creationId xmlns:a16="http://schemas.microsoft.com/office/drawing/2014/main" id="{E37F326C-09AC-4330-8393-7201ACBBA6C8}"/>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12005680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INTRO CONTENT BLACK">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1033200" y="1857600"/>
            <a:ext cx="10603026" cy="3963600"/>
          </a:xfrm>
          <a:prstGeom prst="rect">
            <a:avLst/>
          </a:prstGeom>
        </p:spPr>
        <p:txBody>
          <a:bodyPr>
            <a:noAutofit/>
          </a:bodyPr>
          <a:lstStyle>
            <a:lvl1pPr marL="14400">
              <a:spcBef>
                <a:spcPts val="4270"/>
              </a:spcBef>
              <a:defRPr sz="14800" baseline="0">
                <a:solidFill>
                  <a:schemeClr val="tx1"/>
                </a:solidFill>
              </a:defRPr>
            </a:lvl1pPr>
          </a:lstStyle>
          <a:p>
            <a:r>
              <a:rPr lang="en-GB"/>
              <a:t>Your Big TITLE GOES HERE</a:t>
            </a:r>
          </a:p>
        </p:txBody>
      </p:sp>
      <p:sp>
        <p:nvSpPr>
          <p:cNvPr id="4" name="Text Placeholder 3">
            <a:extLst>
              <a:ext uri="{FF2B5EF4-FFF2-40B4-BE49-F238E27FC236}">
                <a16:creationId xmlns:a16="http://schemas.microsoft.com/office/drawing/2014/main" id="{19B5F72D-2206-490C-AE22-A23C48AE705C}"/>
              </a:ext>
            </a:extLst>
          </p:cNvPr>
          <p:cNvSpPr>
            <a:spLocks noGrp="1"/>
          </p:cNvSpPr>
          <p:nvPr>
            <p:ph type="body" sz="quarter" idx="10" hasCustomPrompt="1"/>
          </p:nvPr>
        </p:nvSpPr>
        <p:spPr>
          <a:xfrm>
            <a:off x="1033200" y="7682400"/>
            <a:ext cx="8348400" cy="1346400"/>
          </a:xfrm>
        </p:spPr>
        <p:txBody>
          <a:bodyPr>
            <a:noAutofit/>
          </a:bodyPr>
          <a:lstStyle>
            <a:lvl1pPr marL="0" indent="0">
              <a:buNone/>
              <a:defRPr sz="2800">
                <a:solidFill>
                  <a:schemeClr val="tx1"/>
                </a:solidFill>
              </a:defRPr>
            </a:lvl1pPr>
            <a:lvl2pPr>
              <a:defRPr sz="2850"/>
            </a:lvl2pPr>
            <a:lvl3pPr>
              <a:defRPr sz="2850"/>
            </a:lvl3pPr>
            <a:lvl4pPr>
              <a:defRPr sz="2850"/>
            </a:lvl4pPr>
            <a:lvl5pPr>
              <a:defRPr sz="2850"/>
            </a:lvl5pPr>
          </a:lstStyle>
          <a:p>
            <a:r>
              <a:rPr lang="en-GB"/>
              <a:t>Here’s where you hook ‘</a:t>
            </a:r>
            <a:r>
              <a:rPr lang="en-GB" err="1"/>
              <a:t>em</a:t>
            </a:r>
            <a:r>
              <a:rPr lang="en-GB"/>
              <a:t> in with your intro copy. Keep it snappy. Remember we’re inspired by the language of activism.  </a:t>
            </a:r>
          </a:p>
        </p:txBody>
      </p:sp>
      <p:sp>
        <p:nvSpPr>
          <p:cNvPr id="6" name="Slide Number Placeholder 5">
            <a:extLst>
              <a:ext uri="{FF2B5EF4-FFF2-40B4-BE49-F238E27FC236}">
                <a16:creationId xmlns:a16="http://schemas.microsoft.com/office/drawing/2014/main" id="{BEFB5247-00A3-476D-9D9A-2EAC6AEE1BEA}"/>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44556836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ONTENTS &amp; ARROW UPPERCASE WHITE">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1028553" y="2202751"/>
            <a:ext cx="9023497" cy="6894323"/>
          </a:xfrm>
        </p:spPr>
        <p:txBody>
          <a:bodyPr lIns="0" tIns="0" rIns="0" bIns="0">
            <a:noAutofit/>
          </a:bodyPr>
          <a:lstStyle>
            <a:lvl1pPr marL="711200" marR="0" indent="-711200" defTabSz="914400" eaLnBrk="1" fontAlgn="auto" latinLnBrk="0" hangingPunct="1">
              <a:lnSpc>
                <a:spcPts val="5400"/>
              </a:lnSpc>
              <a:spcBef>
                <a:spcPts val="0"/>
              </a:spcBef>
              <a:spcAft>
                <a:spcPts val="0"/>
              </a:spcAft>
              <a:buClrTx/>
              <a:buSzTx/>
              <a:buFontTx/>
              <a:buAutoNum type="arabicPlain"/>
              <a:tabLst/>
              <a:defRPr sz="5400" b="1" i="0" cap="all" baseline="0">
                <a:latin typeface="Barlow Condensed" pitchFamily="2" charset="77"/>
              </a:defRPr>
            </a:lvl1pPr>
          </a:lstStyle>
          <a:p>
            <a:pPr lvl="0"/>
            <a:r>
              <a:rPr lang="en-GB"/>
              <a:t>SECTION HEADER</a:t>
            </a:r>
          </a:p>
          <a:p>
            <a:pPr lvl="0"/>
            <a:r>
              <a:rPr lang="en-GB"/>
              <a:t>SECTION HEADER</a:t>
            </a:r>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p:txBody>
      </p:sp>
      <p:sp>
        <p:nvSpPr>
          <p:cNvPr id="7" name="Slide Number Placeholder 6">
            <a:extLst>
              <a:ext uri="{FF2B5EF4-FFF2-40B4-BE49-F238E27FC236}">
                <a16:creationId xmlns:a16="http://schemas.microsoft.com/office/drawing/2014/main" id="{FB96B6AA-2108-4007-8604-4B22DE314675}"/>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55413216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ONTENTS &amp; ARROW UPPERCASE BLACK">
    <p:bg>
      <p:bgPr>
        <a:solidFill>
          <a:schemeClr val="bg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1028553" y="2202751"/>
            <a:ext cx="9023497" cy="6894323"/>
          </a:xfrm>
        </p:spPr>
        <p:txBody>
          <a:bodyPr lIns="0" tIns="0" rIns="0" bIns="0">
            <a:noAutofit/>
          </a:bodyPr>
          <a:lstStyle>
            <a:lvl1pPr marL="711200" marR="0" indent="-711200" defTabSz="914400" eaLnBrk="1" fontAlgn="auto" latinLnBrk="0" hangingPunct="1">
              <a:lnSpc>
                <a:spcPts val="5400"/>
              </a:lnSpc>
              <a:spcBef>
                <a:spcPts val="0"/>
              </a:spcBef>
              <a:spcAft>
                <a:spcPts val="0"/>
              </a:spcAft>
              <a:buClrTx/>
              <a:buSzTx/>
              <a:buFontTx/>
              <a:buAutoNum type="arabicPlain"/>
              <a:tabLst/>
              <a:defRPr sz="5400" b="1" i="0" cap="all" baseline="0">
                <a:solidFill>
                  <a:schemeClr val="tx1"/>
                </a:solidFill>
                <a:latin typeface="Barlow Condensed" pitchFamily="2" charset="77"/>
              </a:defRPr>
            </a:lvl1pPr>
          </a:lstStyle>
          <a:p>
            <a:pPr lvl="0"/>
            <a:r>
              <a:rPr lang="en-GB"/>
              <a:t>SECTION HEADER</a:t>
            </a:r>
          </a:p>
          <a:p>
            <a:pPr lvl="0"/>
            <a:r>
              <a:rPr lang="en-GB"/>
              <a:t>SECTION HEADER</a:t>
            </a:r>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a:p>
            <a:pPr marL="711200" marR="0" lvl="0" indent="-711200" defTabSz="914400" eaLnBrk="1" fontAlgn="auto" latinLnBrk="0" hangingPunct="1">
              <a:lnSpc>
                <a:spcPts val="5400"/>
              </a:lnSpc>
              <a:spcBef>
                <a:spcPts val="0"/>
              </a:spcBef>
              <a:spcAft>
                <a:spcPts val="0"/>
              </a:spcAft>
              <a:buClrTx/>
              <a:buSzTx/>
              <a:buFontTx/>
              <a:buAutoNum type="arabicPlain"/>
              <a:tabLst/>
              <a:defRPr/>
            </a:pPr>
            <a:r>
              <a:rPr lang="en-GB"/>
              <a:t>SECTION HEADER</a:t>
            </a:r>
            <a:endParaRPr lang="en-US"/>
          </a:p>
        </p:txBody>
      </p:sp>
      <p:sp>
        <p:nvSpPr>
          <p:cNvPr id="7" name="Slide Number Placeholder 6">
            <a:extLst>
              <a:ext uri="{FF2B5EF4-FFF2-40B4-BE49-F238E27FC236}">
                <a16:creationId xmlns:a16="http://schemas.microsoft.com/office/drawing/2014/main" id="{81EDBA23-F198-43DA-9AAF-4623CC972E31}"/>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21242297"/>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CONTENTS &amp; ARROW LOWERCASE WHITE">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1028553" y="2202751"/>
            <a:ext cx="9023497" cy="6894323"/>
          </a:xfrm>
        </p:spPr>
        <p:txBody>
          <a:bodyPr lIns="0" tIns="0" rIns="0" bIns="0">
            <a:noAutofit/>
          </a:bodyPr>
          <a:lstStyle>
            <a:lvl1pPr marL="914400" marR="0" indent="-914400" defTabSz="914400" eaLnBrk="1" fontAlgn="auto" latinLnBrk="0" hangingPunct="1">
              <a:lnSpc>
                <a:spcPts val="5400"/>
              </a:lnSpc>
              <a:spcBef>
                <a:spcPts val="0"/>
              </a:spcBef>
              <a:spcAft>
                <a:spcPts val="1200"/>
              </a:spcAft>
              <a:buClrTx/>
              <a:buSzTx/>
              <a:buFont typeface="+mj-lt"/>
              <a:buAutoNum type="arabicPeriod"/>
              <a:tabLst/>
              <a:defRPr sz="5400" b="0" i="0" cap="none" baseline="0">
                <a:latin typeface="Barlow SemiBold" panose="00000700000000000000" pitchFamily="2" charset="0"/>
              </a:defRPr>
            </a:lvl1pPr>
          </a:lstStyle>
          <a:p>
            <a:pPr lvl="0"/>
            <a:r>
              <a:rPr lang="en-GB"/>
              <a:t>Section header</a:t>
            </a:r>
          </a:p>
          <a:p>
            <a:pPr lvl="0"/>
            <a:r>
              <a:rPr lang="en-GB"/>
              <a:t>Section header</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p:txBody>
      </p:sp>
      <p:sp>
        <p:nvSpPr>
          <p:cNvPr id="7" name="Slide Number Placeholder 6">
            <a:extLst>
              <a:ext uri="{FF2B5EF4-FFF2-40B4-BE49-F238E27FC236}">
                <a16:creationId xmlns:a16="http://schemas.microsoft.com/office/drawing/2014/main" id="{12CA193A-2528-4994-B9DF-EDDEA8ACDB63}"/>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31884339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CONTENTS &amp; ARROW LOWERCASE BLACK">
    <p:bg>
      <p:bgPr>
        <a:solidFill>
          <a:schemeClr val="bg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7" name="Text Placeholder 2">
            <a:extLst>
              <a:ext uri="{FF2B5EF4-FFF2-40B4-BE49-F238E27FC236}">
                <a16:creationId xmlns:a16="http://schemas.microsoft.com/office/drawing/2014/main" id="{3318F8F4-7A98-4BA8-B7C3-8901ECEADEB1}"/>
              </a:ext>
            </a:extLst>
          </p:cNvPr>
          <p:cNvSpPr>
            <a:spLocks noGrp="1"/>
          </p:cNvSpPr>
          <p:nvPr>
            <p:ph type="body" sz="quarter" idx="10" hasCustomPrompt="1"/>
          </p:nvPr>
        </p:nvSpPr>
        <p:spPr>
          <a:xfrm>
            <a:off x="1028553" y="2202751"/>
            <a:ext cx="9023497" cy="6894323"/>
          </a:xfrm>
        </p:spPr>
        <p:txBody>
          <a:bodyPr lIns="0" tIns="0" rIns="0" bIns="0">
            <a:noAutofit/>
          </a:bodyPr>
          <a:lstStyle>
            <a:lvl1pPr marL="914400" marR="0" indent="-914400" defTabSz="914400" eaLnBrk="1" fontAlgn="auto" latinLnBrk="0" hangingPunct="1">
              <a:lnSpc>
                <a:spcPts val="5400"/>
              </a:lnSpc>
              <a:spcBef>
                <a:spcPts val="0"/>
              </a:spcBef>
              <a:spcAft>
                <a:spcPts val="1200"/>
              </a:spcAft>
              <a:buClrTx/>
              <a:buSzTx/>
              <a:buFont typeface="+mj-lt"/>
              <a:buAutoNum type="arabicPeriod"/>
              <a:tabLst/>
              <a:defRPr sz="5400" b="0" i="0" cap="none" baseline="0">
                <a:solidFill>
                  <a:schemeClr val="tx1"/>
                </a:solidFill>
                <a:latin typeface="Barlow SemiBold" panose="00000700000000000000" pitchFamily="2" charset="0"/>
              </a:defRPr>
            </a:lvl1pPr>
          </a:lstStyle>
          <a:p>
            <a:pPr lvl="0"/>
            <a:r>
              <a:rPr lang="en-GB"/>
              <a:t>Section header</a:t>
            </a:r>
          </a:p>
          <a:p>
            <a:pPr lvl="0"/>
            <a:r>
              <a:rPr lang="en-GB"/>
              <a:t>Section header</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a:p>
            <a:pPr lvl="0"/>
            <a:r>
              <a:rPr lang="en-GB"/>
              <a:t>Section header </a:t>
            </a:r>
          </a:p>
        </p:txBody>
      </p:sp>
      <p:sp>
        <p:nvSpPr>
          <p:cNvPr id="4" name="Slide Number Placeholder 3">
            <a:extLst>
              <a:ext uri="{FF2B5EF4-FFF2-40B4-BE49-F238E27FC236}">
                <a16:creationId xmlns:a16="http://schemas.microsoft.com/office/drawing/2014/main" id="{A74A35CB-37B8-4EC2-B3E9-9B3654820E58}"/>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74804915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TEXT &amp; ARROW WHITE">
    <p:bg>
      <p:bgPr>
        <a:solidFill>
          <a:schemeClr val="tx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CE4209B1-EB53-4190-BFCA-1E3F598DCAA2}"/>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EF7532F1-80EE-491A-B58F-32D034280743}"/>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7" name="object 6">
              <a:extLst>
                <a:ext uri="{FF2B5EF4-FFF2-40B4-BE49-F238E27FC236}">
                  <a16:creationId xmlns:a16="http://schemas.microsoft.com/office/drawing/2014/main" id="{2E784EB1-9006-4D10-8B1A-8E16E1CD364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8" name="Text Placeholder 2">
            <a:extLst>
              <a:ext uri="{FF2B5EF4-FFF2-40B4-BE49-F238E27FC236}">
                <a16:creationId xmlns:a16="http://schemas.microsoft.com/office/drawing/2014/main" id="{5E711D86-0DA2-4AFE-93D6-23517AB7C2C3}"/>
              </a:ext>
            </a:extLst>
          </p:cNvPr>
          <p:cNvSpPr>
            <a:spLocks noGrp="1"/>
          </p:cNvSpPr>
          <p:nvPr>
            <p:ph type="body" sz="quarter" idx="14" hasCustomPrompt="1"/>
          </p:nvPr>
        </p:nvSpPr>
        <p:spPr>
          <a:xfrm>
            <a:off x="1051050" y="2763675"/>
            <a:ext cx="9001000" cy="581204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a:extLst>
              <a:ext uri="{FF2B5EF4-FFF2-40B4-BE49-F238E27FC236}">
                <a16:creationId xmlns:a16="http://schemas.microsoft.com/office/drawing/2014/main" id="{5C037E2D-5A28-4B13-A9A4-1B82DBBF677E}"/>
              </a:ext>
            </a:extLst>
          </p:cNvPr>
          <p:cNvSpPr>
            <a:spLocks noGrp="1"/>
          </p:cNvSpPr>
          <p:nvPr>
            <p:ph type="title" hasCustomPrompt="1"/>
          </p:nvPr>
        </p:nvSpPr>
        <p:spPr>
          <a:xfrm>
            <a:off x="1051051" y="1982267"/>
            <a:ext cx="9001000" cy="805383"/>
          </a:xfrm>
        </p:spPr>
        <p:txBody>
          <a:bodyPr>
            <a:normAutofit/>
          </a:bodyPr>
          <a:lstStyle>
            <a:lvl1pPr>
              <a:defRPr sz="5400">
                <a:solidFill>
                  <a:schemeClr val="bg1"/>
                </a:solidFill>
              </a:defRPr>
            </a:lvl1pPr>
          </a:lstStyle>
          <a:p>
            <a:r>
              <a:rPr lang="en-US"/>
              <a:t>Click to edit TEXT</a:t>
            </a:r>
            <a:endParaRPr lang="en-GB"/>
          </a:p>
        </p:txBody>
      </p:sp>
      <p:sp>
        <p:nvSpPr>
          <p:cNvPr id="4" name="Slide Number Placeholder 3">
            <a:extLst>
              <a:ext uri="{FF2B5EF4-FFF2-40B4-BE49-F238E27FC236}">
                <a16:creationId xmlns:a16="http://schemas.microsoft.com/office/drawing/2014/main" id="{65238433-1200-4545-AB8C-8C2BD123EF74}"/>
              </a:ext>
            </a:extLst>
          </p:cNvPr>
          <p:cNvSpPr>
            <a:spLocks noGrp="1"/>
          </p:cNvSpPr>
          <p:nvPr>
            <p:ph type="sldNum" sz="quarter" idx="17"/>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62929854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TEXT &amp; ARROW BLACK">
    <p:bg>
      <p:bgPr>
        <a:solidFill>
          <a:schemeClr val="bg1"/>
        </a:solidFill>
        <a:effectLst/>
      </p:bgPr>
    </p:bg>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CE4209B1-EB53-4190-BFCA-1E3F598DCAA2}"/>
              </a:ext>
            </a:extLst>
          </p:cNvPr>
          <p:cNvGrpSpPr/>
          <p:nvPr userDrawn="1"/>
        </p:nvGrpSpPr>
        <p:grpSpPr>
          <a:xfrm>
            <a:off x="11811158" y="5515025"/>
            <a:ext cx="7061834" cy="5029200"/>
            <a:chOff x="11811158" y="5515025"/>
            <a:chExt cx="7061834" cy="5029200"/>
          </a:xfrm>
        </p:grpSpPr>
        <p:pic>
          <p:nvPicPr>
            <p:cNvPr id="6" name="object 5">
              <a:extLst>
                <a:ext uri="{FF2B5EF4-FFF2-40B4-BE49-F238E27FC236}">
                  <a16:creationId xmlns:a16="http://schemas.microsoft.com/office/drawing/2014/main" id="{EF7532F1-80EE-491A-B58F-32D034280743}"/>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7" name="object 6">
              <a:extLst>
                <a:ext uri="{FF2B5EF4-FFF2-40B4-BE49-F238E27FC236}">
                  <a16:creationId xmlns:a16="http://schemas.microsoft.com/office/drawing/2014/main" id="{2E784EB1-9006-4D10-8B1A-8E16E1CD364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8" name="Text Placeholder 2">
            <a:extLst>
              <a:ext uri="{FF2B5EF4-FFF2-40B4-BE49-F238E27FC236}">
                <a16:creationId xmlns:a16="http://schemas.microsoft.com/office/drawing/2014/main" id="{5E711D86-0DA2-4AFE-93D6-23517AB7C2C3}"/>
              </a:ext>
            </a:extLst>
          </p:cNvPr>
          <p:cNvSpPr>
            <a:spLocks noGrp="1"/>
          </p:cNvSpPr>
          <p:nvPr>
            <p:ph type="body" sz="quarter" idx="14" hasCustomPrompt="1"/>
          </p:nvPr>
        </p:nvSpPr>
        <p:spPr>
          <a:xfrm>
            <a:off x="1051050" y="2763675"/>
            <a:ext cx="9001000" cy="58120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a:extLst>
              <a:ext uri="{FF2B5EF4-FFF2-40B4-BE49-F238E27FC236}">
                <a16:creationId xmlns:a16="http://schemas.microsoft.com/office/drawing/2014/main" id="{5C037E2D-5A28-4B13-A9A4-1B82DBBF677E}"/>
              </a:ext>
            </a:extLst>
          </p:cNvPr>
          <p:cNvSpPr>
            <a:spLocks noGrp="1"/>
          </p:cNvSpPr>
          <p:nvPr>
            <p:ph type="title" hasCustomPrompt="1"/>
          </p:nvPr>
        </p:nvSpPr>
        <p:spPr>
          <a:xfrm>
            <a:off x="1051051" y="1982267"/>
            <a:ext cx="9001000" cy="805383"/>
          </a:xfrm>
        </p:spPr>
        <p:txBody>
          <a:bodyPr>
            <a:normAutofit/>
          </a:bodyPr>
          <a:lstStyle>
            <a:lvl1pPr>
              <a:defRPr sz="5400">
                <a:solidFill>
                  <a:schemeClr val="tx1"/>
                </a:solidFill>
              </a:defRPr>
            </a:lvl1pPr>
          </a:lstStyle>
          <a:p>
            <a:r>
              <a:rPr lang="en-US"/>
              <a:t>Click to edit TEXT</a:t>
            </a:r>
            <a:endParaRPr lang="en-GB"/>
          </a:p>
        </p:txBody>
      </p:sp>
      <p:sp>
        <p:nvSpPr>
          <p:cNvPr id="4" name="Slide Number Placeholder 3">
            <a:extLst>
              <a:ext uri="{FF2B5EF4-FFF2-40B4-BE49-F238E27FC236}">
                <a16:creationId xmlns:a16="http://schemas.microsoft.com/office/drawing/2014/main" id="{56182FD9-C43B-4D03-8DBA-861561C33D10}"/>
              </a:ext>
            </a:extLst>
          </p:cNvPr>
          <p:cNvSpPr>
            <a:spLocks noGrp="1"/>
          </p:cNvSpPr>
          <p:nvPr>
            <p:ph type="sldNum" sz="quarter" idx="17"/>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74999310"/>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STATEMEN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8838458" y="7765256"/>
            <a:ext cx="2432685" cy="354330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a:p>
          </p:txBody>
        </p:sp>
      </p:grpSp>
      <p:sp>
        <p:nvSpPr>
          <p:cNvPr id="6" name="Title 5">
            <a:extLst>
              <a:ext uri="{FF2B5EF4-FFF2-40B4-BE49-F238E27FC236}">
                <a16:creationId xmlns:a16="http://schemas.microsoft.com/office/drawing/2014/main" id="{611A9587-EF3F-439A-9BF6-A8952F49031D}"/>
              </a:ext>
            </a:extLst>
          </p:cNvPr>
          <p:cNvSpPr>
            <a:spLocks noGrp="1"/>
          </p:cNvSpPr>
          <p:nvPr>
            <p:ph type="title" hasCustomPrompt="1"/>
          </p:nvPr>
        </p:nvSpPr>
        <p:spPr>
          <a:xfrm>
            <a:off x="3572050" y="2347200"/>
            <a:ext cx="12960000" cy="1097736"/>
          </a:xfrm>
        </p:spPr>
        <p:txBody>
          <a:bodyPr lIns="0" rIns="0" bIns="0" anchor="t" anchorCtr="0">
            <a:spAutoFit/>
          </a:bodyPr>
          <a:lstStyle>
            <a:lvl1pPr marL="14400" algn="ctr">
              <a:lnSpc>
                <a:spcPts val="8240"/>
              </a:lnSpc>
              <a:spcBef>
                <a:spcPts val="875"/>
              </a:spcBef>
              <a:defRPr sz="7200" b="1" i="0" cap="none" baseline="0">
                <a:solidFill>
                  <a:schemeClr val="tx1"/>
                </a:solidFill>
                <a:latin typeface="Barlow SemiBold" panose="00000700000000000000" pitchFamily="2" charset="0"/>
              </a:defRPr>
            </a:lvl1pPr>
          </a:lstStyle>
          <a:p>
            <a:r>
              <a:rPr lang="en-US"/>
              <a:t>Click to edit text</a:t>
            </a:r>
            <a:endParaRPr lang="en-GB"/>
          </a:p>
        </p:txBody>
      </p:sp>
      <p:sp>
        <p:nvSpPr>
          <p:cNvPr id="9" name="Slide Number Placeholder 8">
            <a:extLst>
              <a:ext uri="{FF2B5EF4-FFF2-40B4-BE49-F238E27FC236}">
                <a16:creationId xmlns:a16="http://schemas.microsoft.com/office/drawing/2014/main" id="{2CE55962-3055-426C-B12E-53622C48B8B5}"/>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22515492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STATEMENT &amp; UP ARROW WHITE">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8838458" y="7765256"/>
            <a:ext cx="2432685" cy="354330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a:p>
          </p:txBody>
        </p:sp>
      </p:grpSp>
      <p:sp>
        <p:nvSpPr>
          <p:cNvPr id="6" name="Title 5">
            <a:extLst>
              <a:ext uri="{FF2B5EF4-FFF2-40B4-BE49-F238E27FC236}">
                <a16:creationId xmlns:a16="http://schemas.microsoft.com/office/drawing/2014/main" id="{611A9587-EF3F-439A-9BF6-A8952F49031D}"/>
              </a:ext>
            </a:extLst>
          </p:cNvPr>
          <p:cNvSpPr>
            <a:spLocks noGrp="1"/>
          </p:cNvSpPr>
          <p:nvPr>
            <p:ph type="title" hasCustomPrompt="1"/>
          </p:nvPr>
        </p:nvSpPr>
        <p:spPr>
          <a:xfrm>
            <a:off x="3572050" y="2347200"/>
            <a:ext cx="12960000" cy="1097736"/>
          </a:xfrm>
        </p:spPr>
        <p:txBody>
          <a:bodyPr lIns="0" rIns="0" bIns="0" anchor="t" anchorCtr="0">
            <a:spAutoFit/>
          </a:bodyPr>
          <a:lstStyle>
            <a:lvl1pPr marL="14400" algn="ctr">
              <a:lnSpc>
                <a:spcPts val="8240"/>
              </a:lnSpc>
              <a:spcBef>
                <a:spcPts val="875"/>
              </a:spcBef>
              <a:defRPr sz="7200" b="1" i="0" cap="none" baseline="0">
                <a:solidFill>
                  <a:schemeClr val="bg1"/>
                </a:solidFill>
                <a:latin typeface="Barlow SemiBold" panose="00000700000000000000" pitchFamily="2" charset="0"/>
              </a:defRPr>
            </a:lvl1pPr>
          </a:lstStyle>
          <a:p>
            <a:r>
              <a:rPr lang="en-US"/>
              <a:t>Click to edit text</a:t>
            </a:r>
            <a:endParaRPr lang="en-GB"/>
          </a:p>
        </p:txBody>
      </p:sp>
      <p:sp>
        <p:nvSpPr>
          <p:cNvPr id="9" name="Slide Number Placeholder 8">
            <a:extLst>
              <a:ext uri="{FF2B5EF4-FFF2-40B4-BE49-F238E27FC236}">
                <a16:creationId xmlns:a16="http://schemas.microsoft.com/office/drawing/2014/main" id="{57FB4145-1CC9-436C-9286-C928C7BBC267}"/>
              </a:ext>
            </a:extLst>
          </p:cNvPr>
          <p:cNvSpPr>
            <a:spLocks noGrp="1"/>
          </p:cNvSpPr>
          <p:nvPr>
            <p:ph type="sldNum" sz="quarter" idx="12"/>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358080519"/>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EX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8838458" y="7765256"/>
            <a:ext cx="2432685" cy="354330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a:p>
          </p:txBody>
        </p:sp>
      </p:grpSp>
      <p:sp>
        <p:nvSpPr>
          <p:cNvPr id="7" name="Text Placeholder 2">
            <a:extLst>
              <a:ext uri="{FF2B5EF4-FFF2-40B4-BE49-F238E27FC236}">
                <a16:creationId xmlns:a16="http://schemas.microsoft.com/office/drawing/2014/main" id="{15482613-4515-48D5-BA8B-EF1B07322100}"/>
              </a:ext>
            </a:extLst>
          </p:cNvPr>
          <p:cNvSpPr>
            <a:spLocks noGrp="1"/>
          </p:cNvSpPr>
          <p:nvPr>
            <p:ph type="body" sz="quarter" idx="10" hasCustomPrompt="1"/>
          </p:nvPr>
        </p:nvSpPr>
        <p:spPr>
          <a:xfrm>
            <a:off x="3572050" y="2403771"/>
            <a:ext cx="12960000" cy="1882752"/>
          </a:xfrm>
        </p:spPr>
        <p:txBody>
          <a:bodyPr lIns="0" tIns="0" rIns="0" bIns="0" anchor="t" anchorCtr="0">
            <a:noAutofit/>
          </a:bodyPr>
          <a:lstStyle>
            <a:lvl1pPr marL="0" indent="0" algn="l">
              <a:lnSpc>
                <a:spcPts val="8000"/>
              </a:lnSpc>
              <a:buNone/>
              <a:defRPr sz="7200" b="1" i="0">
                <a:solidFill>
                  <a:schemeClr val="tx1"/>
                </a:solidFill>
                <a:latin typeface="Barlow SemiBold" panose="00000700000000000000" pitchFamily="2" charset="0"/>
              </a:defRPr>
            </a:lvl1pPr>
            <a:lvl2pPr marL="1143000" indent="-685800" algn="l">
              <a:lnSpc>
                <a:spcPts val="5400"/>
              </a:lnSpc>
              <a:buFontTx/>
              <a:buBlip>
                <a:blip r:embed="rId2"/>
              </a:buBlip>
              <a:defRPr sz="5400" b="1" i="0">
                <a:solidFill>
                  <a:schemeClr val="tx1"/>
                </a:solidFill>
                <a:latin typeface="Barlow SemiBold" panose="00000700000000000000" pitchFamily="2" charset="0"/>
              </a:defRPr>
            </a:lvl2pPr>
            <a:lvl3pPr algn="ctr">
              <a:lnSpc>
                <a:spcPts val="14000"/>
              </a:lnSpc>
              <a:defRPr sz="16450" b="1" i="0">
                <a:solidFill>
                  <a:schemeClr val="tx1"/>
                </a:solidFill>
                <a:latin typeface="+mj-lt"/>
              </a:defRPr>
            </a:lvl3pPr>
            <a:lvl4pPr algn="ctr">
              <a:lnSpc>
                <a:spcPts val="14000"/>
              </a:lnSpc>
              <a:defRPr sz="16450" b="1" i="0">
                <a:solidFill>
                  <a:schemeClr val="tx1"/>
                </a:solidFill>
                <a:latin typeface="+mj-lt"/>
              </a:defRPr>
            </a:lvl4pPr>
            <a:lvl5pPr algn="ctr">
              <a:lnSpc>
                <a:spcPts val="14000"/>
              </a:lnSpc>
              <a:defRPr sz="16450" b="1" i="0">
                <a:solidFill>
                  <a:schemeClr val="tx1"/>
                </a:solidFill>
                <a:latin typeface="+mj-lt"/>
              </a:defRPr>
            </a:lvl5pPr>
          </a:lstStyle>
          <a:p>
            <a:pPr lvl="0"/>
            <a:r>
              <a:rPr lang="en-US"/>
              <a:t>Click to edit text styles</a:t>
            </a:r>
          </a:p>
          <a:p>
            <a:pPr lvl="1"/>
            <a:r>
              <a:rPr lang="en-US"/>
              <a:t>Second level</a:t>
            </a:r>
          </a:p>
        </p:txBody>
      </p:sp>
      <p:sp>
        <p:nvSpPr>
          <p:cNvPr id="9" name="Slide Number Placeholder 8">
            <a:extLst>
              <a:ext uri="{FF2B5EF4-FFF2-40B4-BE49-F238E27FC236}">
                <a16:creationId xmlns:a16="http://schemas.microsoft.com/office/drawing/2014/main" id="{8E742547-6AE1-4453-AF41-B3646B1E991B}"/>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80503608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TEXT &amp; UP ARROW WHITE">
    <p:bg>
      <p:bgPr>
        <a:solidFill>
          <a:schemeClr val="tx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8838458" y="7765256"/>
            <a:ext cx="2432685" cy="354330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a:p>
          </p:txBody>
        </p:sp>
      </p:grpSp>
      <p:sp>
        <p:nvSpPr>
          <p:cNvPr id="7" name="Text Placeholder 2">
            <a:extLst>
              <a:ext uri="{FF2B5EF4-FFF2-40B4-BE49-F238E27FC236}">
                <a16:creationId xmlns:a16="http://schemas.microsoft.com/office/drawing/2014/main" id="{15482613-4515-48D5-BA8B-EF1B07322100}"/>
              </a:ext>
            </a:extLst>
          </p:cNvPr>
          <p:cNvSpPr>
            <a:spLocks noGrp="1"/>
          </p:cNvSpPr>
          <p:nvPr>
            <p:ph type="body" sz="quarter" idx="10" hasCustomPrompt="1"/>
          </p:nvPr>
        </p:nvSpPr>
        <p:spPr>
          <a:xfrm>
            <a:off x="3572050" y="2403771"/>
            <a:ext cx="12960000" cy="1882752"/>
          </a:xfrm>
        </p:spPr>
        <p:txBody>
          <a:bodyPr lIns="0" tIns="0" rIns="0" bIns="0" anchor="t" anchorCtr="0">
            <a:noAutofit/>
          </a:bodyPr>
          <a:lstStyle>
            <a:lvl1pPr marL="0" indent="0" algn="l">
              <a:lnSpc>
                <a:spcPts val="8000"/>
              </a:lnSpc>
              <a:buNone/>
              <a:defRPr sz="7200" b="1" i="0">
                <a:solidFill>
                  <a:schemeClr val="bg1"/>
                </a:solidFill>
                <a:latin typeface="Barlow SemiBold" panose="00000700000000000000" pitchFamily="2" charset="0"/>
              </a:defRPr>
            </a:lvl1pPr>
            <a:lvl2pPr marL="1143000" indent="-685800" algn="l">
              <a:lnSpc>
                <a:spcPts val="5400"/>
              </a:lnSpc>
              <a:buFont typeface="Barlow SemiBold" panose="00000700000000000000" pitchFamily="2" charset="0"/>
              <a:buChar char="—"/>
              <a:defRPr sz="5400" b="1" i="0">
                <a:solidFill>
                  <a:schemeClr val="bg1"/>
                </a:solidFill>
                <a:latin typeface="Barlow SemiBold" panose="00000700000000000000" pitchFamily="2" charset="0"/>
              </a:defRPr>
            </a:lvl2pPr>
            <a:lvl3pPr algn="ctr">
              <a:lnSpc>
                <a:spcPts val="14000"/>
              </a:lnSpc>
              <a:defRPr sz="16450" b="1" i="0">
                <a:solidFill>
                  <a:schemeClr val="tx1"/>
                </a:solidFill>
                <a:latin typeface="+mj-lt"/>
              </a:defRPr>
            </a:lvl3pPr>
            <a:lvl4pPr algn="ctr">
              <a:lnSpc>
                <a:spcPts val="14000"/>
              </a:lnSpc>
              <a:defRPr sz="16450" b="1" i="0">
                <a:solidFill>
                  <a:schemeClr val="tx1"/>
                </a:solidFill>
                <a:latin typeface="+mj-lt"/>
              </a:defRPr>
            </a:lvl4pPr>
            <a:lvl5pPr algn="ctr">
              <a:lnSpc>
                <a:spcPts val="14000"/>
              </a:lnSpc>
              <a:defRPr sz="16450" b="1" i="0">
                <a:solidFill>
                  <a:schemeClr val="tx1"/>
                </a:solidFill>
                <a:latin typeface="+mj-lt"/>
              </a:defRPr>
            </a:lvl5pPr>
          </a:lstStyle>
          <a:p>
            <a:pPr lvl="0"/>
            <a:r>
              <a:rPr lang="en-US"/>
              <a:t>Click to edit text styles</a:t>
            </a:r>
          </a:p>
          <a:p>
            <a:pPr lvl="1"/>
            <a:r>
              <a:rPr lang="en-US"/>
              <a:t>Second level</a:t>
            </a:r>
          </a:p>
        </p:txBody>
      </p:sp>
      <p:sp>
        <p:nvSpPr>
          <p:cNvPr id="9" name="Slide Number Placeholder 8">
            <a:extLst>
              <a:ext uri="{FF2B5EF4-FFF2-40B4-BE49-F238E27FC236}">
                <a16:creationId xmlns:a16="http://schemas.microsoft.com/office/drawing/2014/main" id="{44CE763A-7291-47AB-B6C6-A445D4B62037}"/>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53854223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userDrawn="1">
  <p:cSld name="BIG HEADER &amp; SUBHEADER">
    <p:bg>
      <p:bgPr>
        <a:solidFill>
          <a:schemeClr val="bg1"/>
        </a:soli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4B2D1D56-97D4-E04E-AFC2-3FE83738C214}"/>
              </a:ext>
            </a:extLst>
          </p:cNvPr>
          <p:cNvSpPr>
            <a:spLocks noGrp="1"/>
          </p:cNvSpPr>
          <p:nvPr>
            <p:ph type="body" sz="quarter" idx="10" hasCustomPrompt="1"/>
          </p:nvPr>
        </p:nvSpPr>
        <p:spPr>
          <a:xfrm>
            <a:off x="5012050" y="7958931"/>
            <a:ext cx="10080000" cy="792088"/>
          </a:xfrm>
        </p:spPr>
        <p:txBody>
          <a:bodyPr lIns="0" tIns="0" rIns="0" bIns="0" anchor="t" anchorCtr="0">
            <a:noAutofit/>
          </a:bodyPr>
          <a:lstStyle>
            <a:lvl1pPr marL="0" indent="0" algn="ctr">
              <a:lnSpc>
                <a:spcPts val="6000"/>
              </a:lnSpc>
              <a:buNone/>
              <a:defRPr sz="6000" b="1" i="0" cap="all" baseline="0">
                <a:solidFill>
                  <a:schemeClr val="tx1"/>
                </a:solidFill>
                <a:latin typeface="+mj-lt"/>
              </a:defRPr>
            </a:lvl1pPr>
            <a:lvl2pPr marL="457200" indent="0" algn="ctr">
              <a:lnSpc>
                <a:spcPts val="14000"/>
              </a:lnSpc>
              <a:buNone/>
              <a:defRPr sz="14800" b="1" i="0">
                <a:solidFill>
                  <a:schemeClr val="tx1"/>
                </a:solidFill>
                <a:latin typeface="+mj-lt"/>
              </a:defRPr>
            </a:lvl2pPr>
            <a:lvl3pPr algn="ctr">
              <a:lnSpc>
                <a:spcPts val="14000"/>
              </a:lnSpc>
              <a:defRPr sz="14800" b="1" i="0">
                <a:solidFill>
                  <a:schemeClr val="tx1"/>
                </a:solidFill>
                <a:latin typeface="+mj-lt"/>
              </a:defRPr>
            </a:lvl3pPr>
            <a:lvl4pPr algn="ctr">
              <a:lnSpc>
                <a:spcPts val="14000"/>
              </a:lnSpc>
              <a:defRPr sz="14800" b="1" i="0">
                <a:solidFill>
                  <a:schemeClr val="tx1"/>
                </a:solidFill>
                <a:latin typeface="+mj-lt"/>
              </a:defRPr>
            </a:lvl4pPr>
            <a:lvl5pPr algn="ctr">
              <a:lnSpc>
                <a:spcPts val="14000"/>
              </a:lnSpc>
              <a:defRPr sz="14800" b="1" i="0">
                <a:solidFill>
                  <a:schemeClr val="tx1"/>
                </a:solidFill>
                <a:latin typeface="+mj-lt"/>
              </a:defRPr>
            </a:lvl5pPr>
          </a:lstStyle>
          <a:p>
            <a:pPr lvl="0"/>
            <a:r>
              <a:rPr lang="en-US"/>
              <a:t>Click to edit text</a:t>
            </a:r>
          </a:p>
        </p:txBody>
      </p:sp>
      <p:sp>
        <p:nvSpPr>
          <p:cNvPr id="9" name="Text Placeholder 2">
            <a:extLst>
              <a:ext uri="{FF2B5EF4-FFF2-40B4-BE49-F238E27FC236}">
                <a16:creationId xmlns:a16="http://schemas.microsoft.com/office/drawing/2014/main" id="{38596863-E46A-4019-BAFA-37D327CF40FB}"/>
              </a:ext>
            </a:extLst>
          </p:cNvPr>
          <p:cNvSpPr>
            <a:spLocks noGrp="1"/>
          </p:cNvSpPr>
          <p:nvPr>
            <p:ph type="body" sz="quarter" idx="11" hasCustomPrompt="1"/>
          </p:nvPr>
        </p:nvSpPr>
        <p:spPr>
          <a:xfrm>
            <a:off x="3572050" y="2054275"/>
            <a:ext cx="12960000" cy="5544616"/>
          </a:xfrm>
        </p:spPr>
        <p:txBody>
          <a:bodyPr lIns="0" tIns="0" rIns="0" bIns="0" anchor="t" anchorCtr="0">
            <a:noAutofit/>
          </a:bodyPr>
          <a:lstStyle>
            <a:lvl1pPr marL="0" indent="0" algn="ctr">
              <a:lnSpc>
                <a:spcPts val="14000"/>
              </a:lnSpc>
              <a:spcAft>
                <a:spcPts val="0"/>
              </a:spcAft>
              <a:buNone/>
              <a:defRPr sz="14800" b="1" i="0" cap="all" baseline="0">
                <a:solidFill>
                  <a:schemeClr val="tx1"/>
                </a:solidFill>
                <a:latin typeface="+mj-lt"/>
              </a:defRPr>
            </a:lvl1pPr>
            <a:lvl2pPr marL="457200" indent="0" algn="ctr">
              <a:lnSpc>
                <a:spcPts val="14000"/>
              </a:lnSpc>
              <a:buNone/>
              <a:defRPr sz="14800" b="1" i="0">
                <a:solidFill>
                  <a:schemeClr val="tx1"/>
                </a:solidFill>
                <a:latin typeface="+mj-lt"/>
              </a:defRPr>
            </a:lvl2pPr>
            <a:lvl3pPr algn="ctr">
              <a:lnSpc>
                <a:spcPts val="14000"/>
              </a:lnSpc>
              <a:defRPr sz="14800" b="1" i="0">
                <a:solidFill>
                  <a:schemeClr val="tx1"/>
                </a:solidFill>
                <a:latin typeface="+mj-lt"/>
              </a:defRPr>
            </a:lvl3pPr>
            <a:lvl4pPr algn="ctr">
              <a:lnSpc>
                <a:spcPts val="14000"/>
              </a:lnSpc>
              <a:defRPr sz="14800" b="1" i="0">
                <a:solidFill>
                  <a:schemeClr val="tx1"/>
                </a:solidFill>
                <a:latin typeface="+mj-lt"/>
              </a:defRPr>
            </a:lvl4pPr>
            <a:lvl5pPr algn="ctr">
              <a:lnSpc>
                <a:spcPts val="14000"/>
              </a:lnSpc>
              <a:defRPr sz="14800" b="1" i="0">
                <a:solidFill>
                  <a:schemeClr val="tx1"/>
                </a:solidFill>
                <a:latin typeface="+mj-lt"/>
              </a:defRPr>
            </a:lvl5pPr>
          </a:lstStyle>
          <a:p>
            <a:pPr lvl="0"/>
            <a:r>
              <a:rPr lang="en-US"/>
              <a:t>Click to edit Text </a:t>
            </a:r>
          </a:p>
        </p:txBody>
      </p:sp>
      <p:sp>
        <p:nvSpPr>
          <p:cNvPr id="5" name="Slide Number Placeholder 4">
            <a:extLst>
              <a:ext uri="{FF2B5EF4-FFF2-40B4-BE49-F238E27FC236}">
                <a16:creationId xmlns:a16="http://schemas.microsoft.com/office/drawing/2014/main" id="{6FE3C174-ECDD-4CA6-BDA2-D225C4094296}"/>
              </a:ext>
            </a:extLst>
          </p:cNvPr>
          <p:cNvSpPr>
            <a:spLocks noGrp="1"/>
          </p:cNvSpPr>
          <p:nvPr>
            <p:ph type="sldNum" sz="quarter" idx="14"/>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449676638"/>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userDrawn="1">
  <p:cSld name="TEXT/CONTENT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latin typeface="+mj-lt"/>
              </a:defRPr>
            </a:lvl1pPr>
          </a:lstStyle>
          <a:p>
            <a:r>
              <a:rPr lang="en-US"/>
              <a:t>Click to edit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1033199" y="3740750"/>
            <a:ext cx="8010525" cy="6121400"/>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4">
            <a:extLst>
              <a:ext uri="{FF2B5EF4-FFF2-40B4-BE49-F238E27FC236}">
                <a16:creationId xmlns:a16="http://schemas.microsoft.com/office/drawing/2014/main" id="{1CFAC326-A8F4-44D5-A0A1-507C4FE8FD6B}"/>
              </a:ext>
            </a:extLst>
          </p:cNvPr>
          <p:cNvSpPr>
            <a:spLocks noGrp="1"/>
          </p:cNvSpPr>
          <p:nvPr>
            <p:ph type="body" sz="quarter" idx="13" hasCustomPrompt="1"/>
          </p:nvPr>
        </p:nvSpPr>
        <p:spPr>
          <a:xfrm>
            <a:off x="11060378" y="3740750"/>
            <a:ext cx="8010525" cy="6121400"/>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a:extLst>
              <a:ext uri="{FF2B5EF4-FFF2-40B4-BE49-F238E27FC236}">
                <a16:creationId xmlns:a16="http://schemas.microsoft.com/office/drawing/2014/main" id="{AC4138EC-9D35-4AF2-8B98-E58808A7A633}"/>
              </a:ext>
            </a:extLst>
          </p:cNvPr>
          <p:cNvSpPr>
            <a:spLocks noGrp="1"/>
          </p:cNvSpPr>
          <p:nvPr>
            <p:ph type="sldNum" sz="quarter" idx="1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79700822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userDrawn="1">
  <p:cSld name="TEXT/CONTENT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a:t>
            </a:r>
            <a:br>
              <a:rPr lang="en-US"/>
            </a:br>
            <a:r>
              <a:rPr lang="en-US"/>
              <a:t>title Text</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1051050"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10898509"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2" name="Date Placeholder 1">
            <a:extLst>
              <a:ext uri="{FF2B5EF4-FFF2-40B4-BE49-F238E27FC236}">
                <a16:creationId xmlns:a16="http://schemas.microsoft.com/office/drawing/2014/main" id="{E2780693-2B00-4ED0-B46C-FA0BA665D501}"/>
              </a:ext>
            </a:extLst>
          </p:cNvPr>
          <p:cNvSpPr>
            <a:spLocks noGrp="1"/>
          </p:cNvSpPr>
          <p:nvPr>
            <p:ph type="dt" sz="half" idx="16"/>
          </p:nvPr>
        </p:nvSpPr>
        <p:spPr/>
        <p:txBody>
          <a:bodyPr/>
          <a:lstStyle/>
          <a:p>
            <a:fld id="{D153FDEE-5D47-4BF4-8090-D2C25668FA15}" type="datetimeFigureOut">
              <a:rPr lang="en-GB" smtClean="0"/>
              <a:t>21/11/2025</a:t>
            </a:fld>
            <a:endParaRPr lang="en-GB"/>
          </a:p>
        </p:txBody>
      </p:sp>
      <p:sp>
        <p:nvSpPr>
          <p:cNvPr id="4" name="Footer Placeholder 3">
            <a:extLst>
              <a:ext uri="{FF2B5EF4-FFF2-40B4-BE49-F238E27FC236}">
                <a16:creationId xmlns:a16="http://schemas.microsoft.com/office/drawing/2014/main" id="{F2850221-4687-4074-9093-00271C4F65ED}"/>
              </a:ext>
            </a:extLst>
          </p:cNvPr>
          <p:cNvSpPr>
            <a:spLocks noGrp="1"/>
          </p:cNvSpPr>
          <p:nvPr>
            <p:ph type="ftr" sz="quarter" idx="17"/>
          </p:nvPr>
        </p:nvSpPr>
        <p:spPr/>
        <p:txBody>
          <a:bodyPr/>
          <a:lstStyle/>
          <a:p>
            <a:endParaRPr lang="en-GB"/>
          </a:p>
        </p:txBody>
      </p:sp>
      <p:sp>
        <p:nvSpPr>
          <p:cNvPr id="6" name="Slide Number Placeholder 5">
            <a:extLst>
              <a:ext uri="{FF2B5EF4-FFF2-40B4-BE49-F238E27FC236}">
                <a16:creationId xmlns:a16="http://schemas.microsoft.com/office/drawing/2014/main" id="{638D9F67-D025-4D1A-8E15-2FA391FE8A16}"/>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288979203"/>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TEXT/CONTENT BLK &amp; WH">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E7C2AB-A7E8-449B-8818-9615391E4BE5}"/>
              </a:ext>
            </a:extLst>
          </p:cNvPr>
          <p:cNvSpPr/>
          <p:nvPr userDrawn="1"/>
        </p:nvSpPr>
        <p:spPr>
          <a:xfrm>
            <a:off x="10052050" y="0"/>
            <a:ext cx="10052050" cy="1130935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your own  </a:t>
            </a:r>
            <a:br>
              <a:rPr lang="en-US"/>
            </a:br>
            <a:r>
              <a:rPr lang="en-US"/>
              <a:t>title</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1051050"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10898509" y="3740749"/>
            <a:ext cx="8010525" cy="612139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3ECFDE5B-BC04-468D-AD98-669E975CCBA2}"/>
              </a:ext>
            </a:extLst>
          </p:cNvPr>
          <p:cNvSpPr>
            <a:spLocks noGrp="1"/>
          </p:cNvSpPr>
          <p:nvPr>
            <p:ph type="sldNum" sz="quarter" idx="1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972958576"/>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userDrawn="1">
  <p:cSld name="TEXT/CONTENT WH &amp; BLK">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E7C2AB-A7E8-449B-8818-9615391E4BE5}"/>
              </a:ext>
            </a:extLst>
          </p:cNvPr>
          <p:cNvSpPr/>
          <p:nvPr userDrawn="1"/>
        </p:nvSpPr>
        <p:spPr>
          <a:xfrm>
            <a:off x="0" y="0"/>
            <a:ext cx="10052050" cy="1130935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071643"/>
            <a:ext cx="8010525" cy="1818000"/>
          </a:xfrm>
          <a:prstGeom prst="rect">
            <a:avLst/>
          </a:prstGeom>
        </p:spPr>
        <p:txBody>
          <a:bodyPr/>
          <a:lstStyle>
            <a:lvl1pPr>
              <a:defRPr baseline="0">
                <a:solidFill>
                  <a:schemeClr val="bg1"/>
                </a:solidFill>
              </a:defRPr>
            </a:lvl1pPr>
          </a:lstStyle>
          <a:p>
            <a:r>
              <a:rPr lang="en-US"/>
              <a:t>Click to edit your own  </a:t>
            </a:r>
            <a:br>
              <a:rPr lang="en-US"/>
            </a:br>
            <a:r>
              <a:rPr lang="en-US"/>
              <a:t>title</a:t>
            </a:r>
            <a:endParaRPr lang="en-GB"/>
          </a:p>
        </p:txBody>
      </p:sp>
      <p:sp>
        <p:nvSpPr>
          <p:cNvPr id="3" name="Text Placeholder 2">
            <a:extLst>
              <a:ext uri="{FF2B5EF4-FFF2-40B4-BE49-F238E27FC236}">
                <a16:creationId xmlns:a16="http://schemas.microsoft.com/office/drawing/2014/main" id="{E5712DC6-D9E9-499C-913F-FC2CC81F9C8E}"/>
              </a:ext>
            </a:extLst>
          </p:cNvPr>
          <p:cNvSpPr>
            <a:spLocks noGrp="1"/>
          </p:cNvSpPr>
          <p:nvPr>
            <p:ph type="body" sz="quarter" idx="14" hasCustomPrompt="1"/>
          </p:nvPr>
        </p:nvSpPr>
        <p:spPr>
          <a:xfrm>
            <a:off x="1051050" y="3740749"/>
            <a:ext cx="8010525" cy="612139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a:extLst>
              <a:ext uri="{FF2B5EF4-FFF2-40B4-BE49-F238E27FC236}">
                <a16:creationId xmlns:a16="http://schemas.microsoft.com/office/drawing/2014/main" id="{998030D6-B001-4EEB-A724-793ABE6B0FDC}"/>
              </a:ext>
            </a:extLst>
          </p:cNvPr>
          <p:cNvSpPr>
            <a:spLocks noGrp="1"/>
          </p:cNvSpPr>
          <p:nvPr>
            <p:ph type="body" sz="quarter" idx="15" hasCustomPrompt="1"/>
          </p:nvPr>
        </p:nvSpPr>
        <p:spPr>
          <a:xfrm>
            <a:off x="10898509"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8A68E050-B13D-4D81-BD7E-32A798EE3FE4}"/>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415735006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userDrawn="1">
  <p:cSld name="CONTENT &amp; QUESTION MAR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lvl1pPr>
          </a:lstStyle>
          <a:p>
            <a:r>
              <a:rPr lang="en-US"/>
              <a:t>Click to edit Your Own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1033199" y="3740750"/>
            <a:ext cx="8010525" cy="6121400"/>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3" name="Picture 2" descr="A picture containing arrow&#10;&#10;Description automatically generated">
            <a:extLst>
              <a:ext uri="{FF2B5EF4-FFF2-40B4-BE49-F238E27FC236}">
                <a16:creationId xmlns:a16="http://schemas.microsoft.com/office/drawing/2014/main" id="{7B92D116-BDE5-416B-977F-50F963ED223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268074" y="1447200"/>
            <a:ext cx="8424936" cy="8418845"/>
          </a:xfrm>
          <a:prstGeom prst="rect">
            <a:avLst/>
          </a:prstGeom>
        </p:spPr>
      </p:pic>
      <p:sp>
        <p:nvSpPr>
          <p:cNvPr id="7" name="Slide Number Placeholder 6">
            <a:extLst>
              <a:ext uri="{FF2B5EF4-FFF2-40B4-BE49-F238E27FC236}">
                <a16:creationId xmlns:a16="http://schemas.microsoft.com/office/drawing/2014/main" id="{BE12BA47-D2CE-4E29-B3DD-E438A5F5849D}"/>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288139814"/>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preserve="1" userDrawn="1">
  <p:cSld name="CONTENT &amp; QUESTION MARK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your own title text</a:t>
            </a:r>
            <a:endParaRPr lang="en-GB"/>
          </a:p>
        </p:txBody>
      </p:sp>
      <p:pic>
        <p:nvPicPr>
          <p:cNvPr id="6" name="Picture 5" descr="A picture containing arrow&#10;&#10;Description automatically generated">
            <a:extLst>
              <a:ext uri="{FF2B5EF4-FFF2-40B4-BE49-F238E27FC236}">
                <a16:creationId xmlns:a16="http://schemas.microsoft.com/office/drawing/2014/main" id="{9632FCF4-381D-40B5-AE97-4D85F00F21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268074" y="1447200"/>
            <a:ext cx="8424936" cy="8418845"/>
          </a:xfrm>
          <a:prstGeom prst="rect">
            <a:avLst/>
          </a:prstGeom>
        </p:spPr>
      </p:pic>
      <p:sp>
        <p:nvSpPr>
          <p:cNvPr id="8" name="Text Placeholder 4">
            <a:extLst>
              <a:ext uri="{FF2B5EF4-FFF2-40B4-BE49-F238E27FC236}">
                <a16:creationId xmlns:a16="http://schemas.microsoft.com/office/drawing/2014/main" id="{02324F88-3A1C-4937-BE7A-A3548916EA4D}"/>
              </a:ext>
            </a:extLst>
          </p:cNvPr>
          <p:cNvSpPr>
            <a:spLocks noGrp="1"/>
          </p:cNvSpPr>
          <p:nvPr>
            <p:ph type="body" sz="quarter" idx="12" hasCustomPrompt="1"/>
          </p:nvPr>
        </p:nvSpPr>
        <p:spPr>
          <a:xfrm>
            <a:off x="1033199" y="3740750"/>
            <a:ext cx="8010525" cy="612140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76842E3D-03C9-40C9-81E1-2E9F5F0E1575}"/>
              </a:ext>
            </a:extLst>
          </p:cNvPr>
          <p:cNvSpPr>
            <a:spLocks noGrp="1"/>
          </p:cNvSpPr>
          <p:nvPr>
            <p:ph type="sldNum" sz="quarter" idx="15"/>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119850543"/>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userDrawn="1">
  <p:cSld name="TEXT/CONTENT TIC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lvl1pPr>
          </a:lstStyle>
          <a:p>
            <a:r>
              <a:rPr lang="en-US"/>
              <a:t>Click to edit Your Own title text</a:t>
            </a:r>
            <a:endParaRPr lang="en-GB"/>
          </a:p>
        </p:txBody>
      </p:sp>
      <p:sp>
        <p:nvSpPr>
          <p:cNvPr id="4" name="Text Placeholder 4">
            <a:extLst>
              <a:ext uri="{FF2B5EF4-FFF2-40B4-BE49-F238E27FC236}">
                <a16:creationId xmlns:a16="http://schemas.microsoft.com/office/drawing/2014/main" id="{7432861C-37CD-4A46-A657-1997ACC07C3C}"/>
              </a:ext>
            </a:extLst>
          </p:cNvPr>
          <p:cNvSpPr>
            <a:spLocks noGrp="1"/>
          </p:cNvSpPr>
          <p:nvPr>
            <p:ph type="body" sz="quarter" idx="12" hasCustomPrompt="1"/>
          </p:nvPr>
        </p:nvSpPr>
        <p:spPr>
          <a:xfrm>
            <a:off x="1033199" y="3740750"/>
            <a:ext cx="8010525" cy="6121400"/>
          </a:xfrm>
        </p:spPr>
        <p:txBody>
          <a:body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7" name="Picture 6" descr="A picture containing text&#10;&#10;Description automatically generated">
            <a:extLst>
              <a:ext uri="{FF2B5EF4-FFF2-40B4-BE49-F238E27FC236}">
                <a16:creationId xmlns:a16="http://schemas.microsoft.com/office/drawing/2014/main" id="{6AFBE7B2-50D8-4982-8871-1C396FC21297}"/>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412090" y="2270299"/>
            <a:ext cx="8383937" cy="8383937"/>
          </a:xfrm>
          <a:prstGeom prst="rect">
            <a:avLst/>
          </a:prstGeom>
        </p:spPr>
      </p:pic>
      <p:sp>
        <p:nvSpPr>
          <p:cNvPr id="6" name="Slide Number Placeholder 5">
            <a:extLst>
              <a:ext uri="{FF2B5EF4-FFF2-40B4-BE49-F238E27FC236}">
                <a16:creationId xmlns:a16="http://schemas.microsoft.com/office/drawing/2014/main" id="{ADCEBAA5-DB62-4BF1-97AE-8D9CB150800C}"/>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284625676"/>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TEXT/CONTENT TICK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8" name="Text Placeholder 4">
            <a:extLst>
              <a:ext uri="{FF2B5EF4-FFF2-40B4-BE49-F238E27FC236}">
                <a16:creationId xmlns:a16="http://schemas.microsoft.com/office/drawing/2014/main" id="{02324F88-3A1C-4937-BE7A-A3548916EA4D}"/>
              </a:ext>
            </a:extLst>
          </p:cNvPr>
          <p:cNvSpPr>
            <a:spLocks noGrp="1"/>
          </p:cNvSpPr>
          <p:nvPr>
            <p:ph type="body" sz="quarter" idx="12" hasCustomPrompt="1"/>
          </p:nvPr>
        </p:nvSpPr>
        <p:spPr>
          <a:xfrm>
            <a:off x="1033199" y="3740750"/>
            <a:ext cx="8010525" cy="612140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pic>
        <p:nvPicPr>
          <p:cNvPr id="3" name="Picture 2" descr="A picture containing text&#10;&#10;Description automatically generated">
            <a:extLst>
              <a:ext uri="{FF2B5EF4-FFF2-40B4-BE49-F238E27FC236}">
                <a16:creationId xmlns:a16="http://schemas.microsoft.com/office/drawing/2014/main" id="{72B32BB9-34EE-4711-8F46-C9D5E6CF5CB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412090" y="2270299"/>
            <a:ext cx="8383937" cy="8383937"/>
          </a:xfrm>
          <a:prstGeom prst="rect">
            <a:avLst/>
          </a:prstGeom>
        </p:spPr>
      </p:pic>
      <p:sp>
        <p:nvSpPr>
          <p:cNvPr id="2" name="Date Placeholder 1">
            <a:extLst>
              <a:ext uri="{FF2B5EF4-FFF2-40B4-BE49-F238E27FC236}">
                <a16:creationId xmlns:a16="http://schemas.microsoft.com/office/drawing/2014/main" id="{2EA2A42B-9FF3-421D-AE3A-B5676A46FEAF}"/>
              </a:ext>
            </a:extLst>
          </p:cNvPr>
          <p:cNvSpPr>
            <a:spLocks noGrp="1"/>
          </p:cNvSpPr>
          <p:nvPr>
            <p:ph type="dt" sz="half" idx="13"/>
          </p:nvPr>
        </p:nvSpPr>
        <p:spPr/>
        <p:txBody>
          <a:bodyPr/>
          <a:lstStyle/>
          <a:p>
            <a:fld id="{D153FDEE-5D47-4BF4-8090-D2C25668FA15}" type="datetimeFigureOut">
              <a:rPr lang="en-GB" smtClean="0"/>
              <a:t>21/11/2025</a:t>
            </a:fld>
            <a:endParaRPr lang="en-GB"/>
          </a:p>
        </p:txBody>
      </p:sp>
      <p:sp>
        <p:nvSpPr>
          <p:cNvPr id="4" name="Footer Placeholder 3">
            <a:extLst>
              <a:ext uri="{FF2B5EF4-FFF2-40B4-BE49-F238E27FC236}">
                <a16:creationId xmlns:a16="http://schemas.microsoft.com/office/drawing/2014/main" id="{D2AFB735-FED8-4AA0-8A8A-04DE14FE4CB1}"/>
              </a:ext>
            </a:extLst>
          </p:cNvPr>
          <p:cNvSpPr>
            <a:spLocks noGrp="1"/>
          </p:cNvSpPr>
          <p:nvPr>
            <p:ph type="ftr" sz="quarter" idx="14"/>
          </p:nvPr>
        </p:nvSpPr>
        <p:spPr/>
        <p:txBody>
          <a:bodyPr/>
          <a:lstStyle/>
          <a:p>
            <a:endParaRPr lang="en-GB"/>
          </a:p>
        </p:txBody>
      </p:sp>
      <p:sp>
        <p:nvSpPr>
          <p:cNvPr id="6" name="Slide Number Placeholder 5">
            <a:extLst>
              <a:ext uri="{FF2B5EF4-FFF2-40B4-BE49-F238E27FC236}">
                <a16:creationId xmlns:a16="http://schemas.microsoft.com/office/drawing/2014/main" id="{71B7F018-299E-4DF6-84FF-D89047F2B2C5}"/>
              </a:ext>
            </a:extLst>
          </p:cNvPr>
          <p:cNvSpPr>
            <a:spLocks noGrp="1"/>
          </p:cNvSpPr>
          <p:nvPr>
            <p:ph type="sldNum" sz="quarter" idx="15"/>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756640894"/>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reserve="1" userDrawn="1">
  <p:cSld name="CONTENT &amp; QUOTE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6" name="Text Placeholder 5">
            <a:extLst>
              <a:ext uri="{FF2B5EF4-FFF2-40B4-BE49-F238E27FC236}">
                <a16:creationId xmlns:a16="http://schemas.microsoft.com/office/drawing/2014/main" id="{C5F6F43B-581F-49DD-9CF9-C526354A3393}"/>
              </a:ext>
            </a:extLst>
          </p:cNvPr>
          <p:cNvSpPr>
            <a:spLocks noGrp="1"/>
          </p:cNvSpPr>
          <p:nvPr>
            <p:ph type="body" sz="quarter" idx="10" hasCustomPrompt="1"/>
          </p:nvPr>
        </p:nvSpPr>
        <p:spPr>
          <a:xfrm>
            <a:off x="1033463" y="3854450"/>
            <a:ext cx="8010525" cy="612140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0C3A9931-058F-40F0-BE9D-2D9248F64283}"/>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
        <p:nvSpPr>
          <p:cNvPr id="8" name="Text Placeholder 7">
            <a:extLst>
              <a:ext uri="{FF2B5EF4-FFF2-40B4-BE49-F238E27FC236}">
                <a16:creationId xmlns:a16="http://schemas.microsoft.com/office/drawing/2014/main" id="{4670E4FC-9647-4C98-BF4A-2777CF193564}"/>
              </a:ext>
            </a:extLst>
          </p:cNvPr>
          <p:cNvSpPr>
            <a:spLocks noGrp="1"/>
          </p:cNvSpPr>
          <p:nvPr>
            <p:ph type="body" sz="quarter" idx="14" hasCustomPrompt="1"/>
          </p:nvPr>
        </p:nvSpPr>
        <p:spPr>
          <a:xfrm>
            <a:off x="10988675" y="4934595"/>
            <a:ext cx="7732713" cy="3313112"/>
          </a:xfrm>
        </p:spPr>
        <p:txBody>
          <a:bodyPr/>
          <a:lstStyle>
            <a:lvl1pPr marL="0" indent="0">
              <a:buNone/>
              <a:defRPr sz="440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add your own quote to add another voice, e.g. service user, partner, colleague to represent their view and then close the quote.”</a:t>
            </a:r>
          </a:p>
        </p:txBody>
      </p:sp>
      <p:pic>
        <p:nvPicPr>
          <p:cNvPr id="10" name="Picture 9" descr="A picture containing text, dark, lit&#10;&#10;Description automatically generated">
            <a:extLst>
              <a:ext uri="{FF2B5EF4-FFF2-40B4-BE49-F238E27FC236}">
                <a16:creationId xmlns:a16="http://schemas.microsoft.com/office/drawing/2014/main" id="{D3DE6E50-F68B-4347-8D8B-DBE50C7C3E7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844138" y="3638451"/>
            <a:ext cx="684000" cy="1104271"/>
          </a:xfrm>
          <a:prstGeom prst="rect">
            <a:avLst/>
          </a:prstGeom>
        </p:spPr>
      </p:pic>
      <p:pic>
        <p:nvPicPr>
          <p:cNvPr id="13" name="Picture 12" descr="A picture containing text, dark, lit&#10;&#10;Description automatically generated">
            <a:extLst>
              <a:ext uri="{FF2B5EF4-FFF2-40B4-BE49-F238E27FC236}">
                <a16:creationId xmlns:a16="http://schemas.microsoft.com/office/drawing/2014/main" id="{DC6D9AE7-2CEE-4002-BBFC-4034F136B63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1384274" y="3638451"/>
            <a:ext cx="684000" cy="1104271"/>
          </a:xfrm>
          <a:prstGeom prst="rect">
            <a:avLst/>
          </a:prstGeom>
        </p:spPr>
      </p:pic>
    </p:spTree>
    <p:extLst>
      <p:ext uri="{BB962C8B-B14F-4D97-AF65-F5344CB8AC3E}">
        <p14:creationId xmlns:p14="http://schemas.microsoft.com/office/powerpoint/2010/main" val="227421744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CONTENT &amp; QUOTE WHITE">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525" cy="1818000"/>
          </a:xfrm>
          <a:prstGeom prst="rect">
            <a:avLst/>
          </a:prstGeom>
        </p:spPr>
        <p:txBody>
          <a:bodyPr/>
          <a:lstStyle>
            <a:lvl1pPr>
              <a:defRPr baseline="0">
                <a:solidFill>
                  <a:schemeClr val="bg1"/>
                </a:solidFill>
              </a:defRPr>
            </a:lvl1pPr>
          </a:lstStyle>
          <a:p>
            <a:r>
              <a:rPr lang="en-US"/>
              <a:t>Click to edit your own title text</a:t>
            </a:r>
            <a:endParaRPr lang="en-GB"/>
          </a:p>
        </p:txBody>
      </p:sp>
      <p:sp>
        <p:nvSpPr>
          <p:cNvPr id="3" name="Text Placeholder 2">
            <a:extLst>
              <a:ext uri="{FF2B5EF4-FFF2-40B4-BE49-F238E27FC236}">
                <a16:creationId xmlns:a16="http://schemas.microsoft.com/office/drawing/2014/main" id="{45DE7E4E-0AE3-411A-BE43-638496FDF61B}"/>
              </a:ext>
            </a:extLst>
          </p:cNvPr>
          <p:cNvSpPr>
            <a:spLocks noGrp="1"/>
          </p:cNvSpPr>
          <p:nvPr>
            <p:ph type="body" sz="quarter" idx="10"/>
          </p:nvPr>
        </p:nvSpPr>
        <p:spPr>
          <a:xfrm>
            <a:off x="1033463" y="3782467"/>
            <a:ext cx="8010525" cy="619338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a:extLst>
              <a:ext uri="{FF2B5EF4-FFF2-40B4-BE49-F238E27FC236}">
                <a16:creationId xmlns:a16="http://schemas.microsoft.com/office/drawing/2014/main" id="{8A2F6B23-CE9A-4214-84B2-14CB9E8C6717}"/>
              </a:ext>
            </a:extLst>
          </p:cNvPr>
          <p:cNvSpPr>
            <a:spLocks noGrp="1"/>
          </p:cNvSpPr>
          <p:nvPr>
            <p:ph type="sldNum" sz="quarter" idx="13"/>
          </p:nvPr>
        </p:nvSpPr>
        <p:spPr/>
        <p:txBody>
          <a:bodyPr/>
          <a:lstStyle/>
          <a:p>
            <a:fld id="{B90F9CBB-4563-4BE2-B3E1-4A9E8EA05CDE}" type="slidenum">
              <a:rPr lang="en-GB" smtClean="0"/>
              <a:pPr/>
              <a:t>‹#›</a:t>
            </a:fld>
            <a:endParaRPr lang="en-GB"/>
          </a:p>
        </p:txBody>
      </p:sp>
      <p:sp>
        <p:nvSpPr>
          <p:cNvPr id="7" name="Text Placeholder 7">
            <a:extLst>
              <a:ext uri="{FF2B5EF4-FFF2-40B4-BE49-F238E27FC236}">
                <a16:creationId xmlns:a16="http://schemas.microsoft.com/office/drawing/2014/main" id="{6A7AAADF-FFA8-489B-8C0D-EB77B93BE884}"/>
              </a:ext>
            </a:extLst>
          </p:cNvPr>
          <p:cNvSpPr>
            <a:spLocks noGrp="1"/>
          </p:cNvSpPr>
          <p:nvPr>
            <p:ph type="body" sz="quarter" idx="14" hasCustomPrompt="1"/>
          </p:nvPr>
        </p:nvSpPr>
        <p:spPr>
          <a:xfrm>
            <a:off x="10988675" y="4934595"/>
            <a:ext cx="7732713" cy="3313112"/>
          </a:xfrm>
        </p:spPr>
        <p:txBody>
          <a:bodyPr/>
          <a:lstStyle>
            <a:lvl1pPr marL="0" indent="0">
              <a:buNone/>
              <a:defRPr sz="440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add your own quote to add another voice, e.g. service user, partner, colleague to represent their view and then close the quote.”</a:t>
            </a:r>
          </a:p>
        </p:txBody>
      </p:sp>
      <p:pic>
        <p:nvPicPr>
          <p:cNvPr id="8" name="Picture 7" descr="A picture containing text, dark, lit&#10;&#10;Description automatically generated">
            <a:extLst>
              <a:ext uri="{FF2B5EF4-FFF2-40B4-BE49-F238E27FC236}">
                <a16:creationId xmlns:a16="http://schemas.microsoft.com/office/drawing/2014/main" id="{8D971BA9-FBB1-4099-971D-307727F5EF6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844138" y="3638451"/>
            <a:ext cx="684000" cy="1104271"/>
          </a:xfrm>
          <a:prstGeom prst="rect">
            <a:avLst/>
          </a:prstGeom>
        </p:spPr>
      </p:pic>
      <p:pic>
        <p:nvPicPr>
          <p:cNvPr id="9" name="Picture 8" descr="A picture containing text, dark, lit&#10;&#10;Description automatically generated">
            <a:extLst>
              <a:ext uri="{FF2B5EF4-FFF2-40B4-BE49-F238E27FC236}">
                <a16:creationId xmlns:a16="http://schemas.microsoft.com/office/drawing/2014/main" id="{2EAF344B-DF47-47F7-8EA3-E82503F4FBC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1420202" y="3662007"/>
            <a:ext cx="684000" cy="1104271"/>
          </a:xfrm>
          <a:prstGeom prst="rect">
            <a:avLst/>
          </a:prstGeom>
        </p:spPr>
      </p:pic>
    </p:spTree>
    <p:extLst>
      <p:ext uri="{BB962C8B-B14F-4D97-AF65-F5344CB8AC3E}">
        <p14:creationId xmlns:p14="http://schemas.microsoft.com/office/powerpoint/2010/main" val="155969194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TEXT/CONTENT LONG TITLE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686124"/>
            <a:ext cx="18037703" cy="1872208"/>
          </a:xfrm>
          <a:prstGeom prst="rect">
            <a:avLst/>
          </a:prstGeom>
        </p:spPr>
        <p:txBody>
          <a:bodyPr/>
          <a:lstStyle>
            <a:lvl1pPr>
              <a:defRPr baseline="0"/>
            </a:lvl1pPr>
          </a:lstStyle>
          <a:p>
            <a:r>
              <a:rPr lang="en-US"/>
              <a:t>Click to edit Your Own Long title text </a:t>
            </a:r>
            <a:endParaRPr lang="en-GB"/>
          </a:p>
        </p:txBody>
      </p:sp>
      <p:sp>
        <p:nvSpPr>
          <p:cNvPr id="6" name="Text Placeholder 4">
            <a:extLst>
              <a:ext uri="{FF2B5EF4-FFF2-40B4-BE49-F238E27FC236}">
                <a16:creationId xmlns:a16="http://schemas.microsoft.com/office/drawing/2014/main" id="{4591145F-4DE9-44D0-A012-8B6F5EE33C86}"/>
              </a:ext>
            </a:extLst>
          </p:cNvPr>
          <p:cNvSpPr>
            <a:spLocks noGrp="1"/>
          </p:cNvSpPr>
          <p:nvPr>
            <p:ph type="body" sz="quarter" idx="12" hasCustomPrompt="1"/>
          </p:nvPr>
        </p:nvSpPr>
        <p:spPr>
          <a:xfrm>
            <a:off x="1043888" y="2978803"/>
            <a:ext cx="8010525" cy="6912768"/>
          </a:xfrm>
        </p:spPr>
        <p:txBody>
          <a:bodyPr>
            <a:normAutofit/>
          </a:bodyPr>
          <a:lstStyle>
            <a:lvl1pPr marL="620713" indent="-620713">
              <a:defRPr sz="4400">
                <a:solidFill>
                  <a:schemeClr val="bg1"/>
                </a:solidFill>
              </a:defRPr>
            </a:lvl1pPr>
            <a:lvl2pPr marL="1158875" indent="-538163">
              <a:defRPr sz="4000">
                <a:solidFill>
                  <a:schemeClr val="bg1"/>
                </a:solidFill>
              </a:defRPr>
            </a:lvl2pPr>
            <a:lvl3pPr marL="1616075" indent="-457200">
              <a:defRPr sz="3600">
                <a:solidFill>
                  <a:schemeClr val="bg1"/>
                </a:solidFill>
              </a:defRPr>
            </a:lvl3pPr>
            <a:lvl4pPr marL="2057400" indent="-358775">
              <a:defRPr sz="3200">
                <a:solidFill>
                  <a:schemeClr val="bg1"/>
                </a:solidFill>
              </a:defRPr>
            </a:lvl4pPr>
            <a:lvl5pPr marL="2416175" indent="-358775">
              <a:defRPr sz="2800">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a:extLst>
              <a:ext uri="{FF2B5EF4-FFF2-40B4-BE49-F238E27FC236}">
                <a16:creationId xmlns:a16="http://schemas.microsoft.com/office/drawing/2014/main" id="{8159C3B5-CF89-4F1B-BEBA-E6FC8094F745}"/>
              </a:ext>
            </a:extLst>
          </p:cNvPr>
          <p:cNvSpPr>
            <a:spLocks noGrp="1"/>
          </p:cNvSpPr>
          <p:nvPr>
            <p:ph type="body" sz="quarter" idx="13" hasCustomPrompt="1"/>
          </p:nvPr>
        </p:nvSpPr>
        <p:spPr>
          <a:xfrm>
            <a:off x="11049687" y="2978803"/>
            <a:ext cx="8010525" cy="6912768"/>
          </a:xfrm>
        </p:spPr>
        <p:txBody>
          <a:bodyPr>
            <a:normAutofit/>
          </a:bodyPr>
          <a:lstStyle>
            <a:lvl1pPr marL="620713" indent="-620713">
              <a:defRPr sz="4400">
                <a:solidFill>
                  <a:schemeClr val="bg1"/>
                </a:solidFill>
              </a:defRPr>
            </a:lvl1pPr>
            <a:lvl2pPr marL="1158875" indent="-538163">
              <a:defRPr sz="4000">
                <a:solidFill>
                  <a:schemeClr val="bg1"/>
                </a:solidFill>
              </a:defRPr>
            </a:lvl2pPr>
            <a:lvl3pPr marL="1616075" indent="-457200">
              <a:defRPr sz="3600">
                <a:solidFill>
                  <a:schemeClr val="bg1"/>
                </a:solidFill>
              </a:defRPr>
            </a:lvl3pPr>
            <a:lvl4pPr marL="2057400" indent="-358775">
              <a:defRPr sz="3200">
                <a:solidFill>
                  <a:schemeClr val="bg1"/>
                </a:solidFill>
              </a:defRPr>
            </a:lvl4pPr>
            <a:lvl5pPr marL="2416175" indent="-358775">
              <a:defRPr sz="2800">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5D853393-0673-4F87-955F-C85C17BD7172}"/>
              </a:ext>
            </a:extLst>
          </p:cNvPr>
          <p:cNvSpPr>
            <a:spLocks noGrp="1"/>
          </p:cNvSpPr>
          <p:nvPr>
            <p:ph type="sldNum" sz="quarter" idx="1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679043374"/>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preserve="1" userDrawn="1">
  <p:cSld name="TEXT/CONTENT LONG TITLE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686124"/>
            <a:ext cx="18037703" cy="1872208"/>
          </a:xfrm>
          <a:prstGeom prst="rect">
            <a:avLst/>
          </a:prstGeom>
        </p:spPr>
        <p:txBody>
          <a:bodyPr/>
          <a:lstStyle>
            <a:lvl1pPr>
              <a:defRPr>
                <a:solidFill>
                  <a:schemeClr val="tx1"/>
                </a:solidFill>
              </a:defRPr>
            </a:lvl1pPr>
          </a:lstStyle>
          <a:p>
            <a:r>
              <a:rPr lang="en-US"/>
              <a:t>Click to edit your own long title text </a:t>
            </a:r>
            <a:endParaRPr lang="en-GB"/>
          </a:p>
        </p:txBody>
      </p:sp>
      <p:sp>
        <p:nvSpPr>
          <p:cNvPr id="6" name="Text Placeholder 4">
            <a:extLst>
              <a:ext uri="{FF2B5EF4-FFF2-40B4-BE49-F238E27FC236}">
                <a16:creationId xmlns:a16="http://schemas.microsoft.com/office/drawing/2014/main" id="{EFFBC6B1-1CC3-43BF-8897-6A20BD0E5F8E}"/>
              </a:ext>
            </a:extLst>
          </p:cNvPr>
          <p:cNvSpPr>
            <a:spLocks noGrp="1"/>
          </p:cNvSpPr>
          <p:nvPr>
            <p:ph type="body" sz="quarter" idx="12" hasCustomPrompt="1"/>
          </p:nvPr>
        </p:nvSpPr>
        <p:spPr>
          <a:xfrm>
            <a:off x="1043888" y="2978803"/>
            <a:ext cx="8010525" cy="6912768"/>
          </a:xfrm>
        </p:spPr>
        <p:txBody>
          <a:bodyPr>
            <a:normAutofit/>
          </a:bodyPr>
          <a:lstStyle>
            <a:lvl1pPr marL="620713" indent="-620713">
              <a:defRPr sz="4400">
                <a:solidFill>
                  <a:schemeClr val="tx1"/>
                </a:solidFill>
              </a:defRPr>
            </a:lvl1pPr>
            <a:lvl2pPr marL="1158875" indent="-538163">
              <a:defRPr sz="4000">
                <a:solidFill>
                  <a:schemeClr val="tx1"/>
                </a:solidFill>
              </a:defRPr>
            </a:lvl2pPr>
            <a:lvl3pPr marL="1616075" indent="-457200">
              <a:defRPr sz="3600">
                <a:solidFill>
                  <a:schemeClr val="tx1"/>
                </a:solidFill>
              </a:defRPr>
            </a:lvl3pPr>
            <a:lvl4pPr marL="2057400" indent="-358775">
              <a:defRPr sz="3200">
                <a:solidFill>
                  <a:schemeClr val="tx1"/>
                </a:solidFill>
              </a:defRPr>
            </a:lvl4pPr>
            <a:lvl5pPr marL="2416175" indent="-358775">
              <a:defRPr sz="2800">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a:extLst>
              <a:ext uri="{FF2B5EF4-FFF2-40B4-BE49-F238E27FC236}">
                <a16:creationId xmlns:a16="http://schemas.microsoft.com/office/drawing/2014/main" id="{7FAE884D-9432-434A-AE1F-6472C9BF9DE6}"/>
              </a:ext>
            </a:extLst>
          </p:cNvPr>
          <p:cNvSpPr>
            <a:spLocks noGrp="1"/>
          </p:cNvSpPr>
          <p:nvPr>
            <p:ph type="body" sz="quarter" idx="13" hasCustomPrompt="1"/>
          </p:nvPr>
        </p:nvSpPr>
        <p:spPr>
          <a:xfrm>
            <a:off x="11049687" y="2978803"/>
            <a:ext cx="8010525" cy="6912768"/>
          </a:xfrm>
        </p:spPr>
        <p:txBody>
          <a:bodyPr>
            <a:normAutofit/>
          </a:bodyPr>
          <a:lstStyle>
            <a:lvl1pPr marL="620713" indent="-620713">
              <a:defRPr sz="4400">
                <a:solidFill>
                  <a:schemeClr val="tx1"/>
                </a:solidFill>
              </a:defRPr>
            </a:lvl1pPr>
            <a:lvl2pPr marL="1158875" indent="-538163">
              <a:defRPr sz="4000">
                <a:solidFill>
                  <a:schemeClr val="tx1"/>
                </a:solidFill>
              </a:defRPr>
            </a:lvl2pPr>
            <a:lvl3pPr marL="1616075" indent="-457200">
              <a:defRPr sz="3600">
                <a:solidFill>
                  <a:schemeClr val="tx1"/>
                </a:solidFill>
              </a:defRPr>
            </a:lvl3pPr>
            <a:lvl4pPr marL="2057400" indent="-358775">
              <a:defRPr sz="3200">
                <a:solidFill>
                  <a:schemeClr val="tx1"/>
                </a:solidFill>
              </a:defRPr>
            </a:lvl4pPr>
            <a:lvl5pPr marL="2416175" indent="-358775">
              <a:defRPr sz="2800">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3">
            <a:extLst>
              <a:ext uri="{FF2B5EF4-FFF2-40B4-BE49-F238E27FC236}">
                <a16:creationId xmlns:a16="http://schemas.microsoft.com/office/drawing/2014/main" id="{676D2606-FD07-4722-9378-08E24BBB4783}"/>
              </a:ext>
            </a:extLst>
          </p:cNvPr>
          <p:cNvSpPr>
            <a:spLocks noGrp="1"/>
          </p:cNvSpPr>
          <p:nvPr>
            <p:ph type="sldNum" sz="quarter" idx="16"/>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20203914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SUMMARY BLACK">
    <p:bg>
      <p:bgPr>
        <a:solidFill>
          <a:schemeClr val="bg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1177956" y="5347970"/>
            <a:ext cx="4873625" cy="306705"/>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hasCustomPrompt="1"/>
          </p:nvPr>
        </p:nvSpPr>
        <p:spPr>
          <a:xfrm>
            <a:off x="1123058" y="46224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hasCustomPrompt="1"/>
          </p:nvPr>
        </p:nvSpPr>
        <p:spPr>
          <a:xfrm>
            <a:off x="1130768" y="5705255"/>
            <a:ext cx="4968000" cy="863093"/>
          </a:xfrm>
        </p:spPr>
        <p:txBody>
          <a:bodyPr lIns="0" tIns="0" rIns="0" bIns="0">
            <a:noAutofit/>
          </a:bodyPr>
          <a:lstStyle>
            <a:lvl1pPr marL="15875" indent="0" algn="ctr">
              <a:lnSpc>
                <a:spcPts val="2640"/>
              </a:lnSpc>
              <a:spcBef>
                <a:spcPts val="459"/>
              </a:spcBef>
              <a:buNone/>
              <a:tabLst/>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tx1"/>
                </a:solidFill>
              </a:defRPr>
            </a:lvl1pPr>
          </a:lstStyle>
          <a:p>
            <a:r>
              <a:rPr lang="en-US"/>
              <a:t>Click to edit summary slide Title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7658676" y="5347970"/>
            <a:ext cx="4873625" cy="306705"/>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hasCustomPrompt="1"/>
          </p:nvPr>
        </p:nvSpPr>
        <p:spPr>
          <a:xfrm>
            <a:off x="7603778" y="46224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hasCustomPrompt="1"/>
          </p:nvPr>
        </p:nvSpPr>
        <p:spPr>
          <a:xfrm>
            <a:off x="7611488" y="57052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14211404" y="5347970"/>
            <a:ext cx="4873625" cy="306705"/>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hasCustomPrompt="1"/>
          </p:nvPr>
        </p:nvSpPr>
        <p:spPr>
          <a:xfrm>
            <a:off x="14156506" y="46224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a:t>
            </a:r>
            <a:r>
              <a:rPr lang="en-US" err="1"/>
              <a:t>TExt</a:t>
            </a:r>
            <a:endParaRPr lang="en-US"/>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hasCustomPrompt="1"/>
          </p:nvPr>
        </p:nvSpPr>
        <p:spPr>
          <a:xfrm>
            <a:off x="14164216" y="57052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1177956" y="7735570"/>
            <a:ext cx="4873625" cy="306705"/>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hasCustomPrompt="1"/>
          </p:nvPr>
        </p:nvSpPr>
        <p:spPr>
          <a:xfrm>
            <a:off x="1123058" y="70100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hasCustomPrompt="1"/>
          </p:nvPr>
        </p:nvSpPr>
        <p:spPr>
          <a:xfrm>
            <a:off x="1130768" y="80928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7658676" y="7735570"/>
            <a:ext cx="4873625" cy="306705"/>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hasCustomPrompt="1"/>
          </p:nvPr>
        </p:nvSpPr>
        <p:spPr>
          <a:xfrm>
            <a:off x="7603778" y="70100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hasCustomPrompt="1"/>
          </p:nvPr>
        </p:nvSpPr>
        <p:spPr>
          <a:xfrm>
            <a:off x="7611488" y="80928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14211404" y="7735570"/>
            <a:ext cx="4873625" cy="306705"/>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hasCustomPrompt="1"/>
          </p:nvPr>
        </p:nvSpPr>
        <p:spPr>
          <a:xfrm>
            <a:off x="14156506" y="7010000"/>
            <a:ext cx="4983420"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hasCustomPrompt="1"/>
          </p:nvPr>
        </p:nvSpPr>
        <p:spPr>
          <a:xfrm>
            <a:off x="14164216" y="80928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5" name="Slide Number Placeholder 4">
            <a:extLst>
              <a:ext uri="{FF2B5EF4-FFF2-40B4-BE49-F238E27FC236}">
                <a16:creationId xmlns:a16="http://schemas.microsoft.com/office/drawing/2014/main" id="{F77475BA-9F66-4729-A03E-C40513838AA1}"/>
              </a:ext>
            </a:extLst>
          </p:cNvPr>
          <p:cNvSpPr>
            <a:spLocks noGrp="1"/>
          </p:cNvSpPr>
          <p:nvPr>
            <p:ph type="sldNum" sz="quarter" idx="3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721058910"/>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SUMMARY WHITE">
    <p:bg>
      <p:bgPr>
        <a:solidFill>
          <a:schemeClr val="tx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1177956" y="5347970"/>
            <a:ext cx="4873625" cy="306705"/>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hasCustomPrompt="1"/>
          </p:nvPr>
        </p:nvSpPr>
        <p:spPr>
          <a:xfrm>
            <a:off x="1123058" y="46224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hasCustomPrompt="1"/>
          </p:nvPr>
        </p:nvSpPr>
        <p:spPr>
          <a:xfrm>
            <a:off x="1130768" y="5705255"/>
            <a:ext cx="4968000" cy="863093"/>
          </a:xfrm>
        </p:spPr>
        <p:txBody>
          <a:bodyPr lIns="0" tIns="0" rIns="0" bIns="0">
            <a:noAutofit/>
          </a:bodyPr>
          <a:lstStyle>
            <a:lvl1pPr marL="15875" indent="0" algn="ctr">
              <a:lnSpc>
                <a:spcPts val="2640"/>
              </a:lnSpc>
              <a:spcBef>
                <a:spcPts val="459"/>
              </a:spcBef>
              <a:buNone/>
              <a:tabLst/>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bg1"/>
                </a:solidFill>
              </a:defRPr>
            </a:lvl1pPr>
          </a:lstStyle>
          <a:p>
            <a:r>
              <a:rPr lang="en-US"/>
              <a:t>Click to edit summary slide Title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7658676" y="5347970"/>
            <a:ext cx="4873625" cy="306705"/>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hasCustomPrompt="1"/>
          </p:nvPr>
        </p:nvSpPr>
        <p:spPr>
          <a:xfrm>
            <a:off x="7603778" y="46224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hasCustomPrompt="1"/>
          </p:nvPr>
        </p:nvSpPr>
        <p:spPr>
          <a:xfrm>
            <a:off x="7611488" y="57052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14211404" y="5347970"/>
            <a:ext cx="4873625" cy="306705"/>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hasCustomPrompt="1"/>
          </p:nvPr>
        </p:nvSpPr>
        <p:spPr>
          <a:xfrm>
            <a:off x="14156506" y="46224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a:t>
            </a:r>
            <a:r>
              <a:rPr lang="en-US" err="1"/>
              <a:t>TExt</a:t>
            </a:r>
            <a:endParaRPr lang="en-US"/>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hasCustomPrompt="1"/>
          </p:nvPr>
        </p:nvSpPr>
        <p:spPr>
          <a:xfrm>
            <a:off x="14164216" y="57052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1177956" y="7735570"/>
            <a:ext cx="4873625" cy="306705"/>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hasCustomPrompt="1"/>
          </p:nvPr>
        </p:nvSpPr>
        <p:spPr>
          <a:xfrm>
            <a:off x="1123058" y="70100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hasCustomPrompt="1"/>
          </p:nvPr>
        </p:nvSpPr>
        <p:spPr>
          <a:xfrm>
            <a:off x="1130768" y="80928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7658676" y="7735570"/>
            <a:ext cx="4873625" cy="306705"/>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hasCustomPrompt="1"/>
          </p:nvPr>
        </p:nvSpPr>
        <p:spPr>
          <a:xfrm>
            <a:off x="7603778" y="70100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hasCustomPrompt="1"/>
          </p:nvPr>
        </p:nvSpPr>
        <p:spPr>
          <a:xfrm>
            <a:off x="7611488" y="80928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14211404" y="7735570"/>
            <a:ext cx="4873625" cy="306705"/>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hasCustomPrompt="1"/>
          </p:nvPr>
        </p:nvSpPr>
        <p:spPr>
          <a:xfrm>
            <a:off x="14156506" y="7010000"/>
            <a:ext cx="4983420" cy="1079049"/>
          </a:xfrm>
        </p:spPr>
        <p:txBody>
          <a:bodyPr wrap="square">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hasCustomPrompt="1"/>
          </p:nvPr>
        </p:nvSpPr>
        <p:spPr>
          <a:xfrm>
            <a:off x="14164216" y="80928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5" name="Slide Number Placeholder 4">
            <a:extLst>
              <a:ext uri="{FF2B5EF4-FFF2-40B4-BE49-F238E27FC236}">
                <a16:creationId xmlns:a16="http://schemas.microsoft.com/office/drawing/2014/main" id="{208F4AA4-344E-4F3C-AA9F-8799F17DD897}"/>
              </a:ext>
            </a:extLst>
          </p:cNvPr>
          <p:cNvSpPr>
            <a:spLocks noGrp="1"/>
          </p:cNvSpPr>
          <p:nvPr>
            <p:ph type="sldNum" sz="quarter" idx="3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88428696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SERIES ARROWS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738" cy="1818000"/>
          </a:xfrm>
          <a:prstGeom prst="rect">
            <a:avLst/>
          </a:prstGeom>
        </p:spPr>
        <p:txBody>
          <a:bodyPr/>
          <a:lstStyle>
            <a:lvl1pPr>
              <a:defRPr baseline="0"/>
            </a:lvl1pPr>
          </a:lstStyle>
          <a:p>
            <a:r>
              <a:rPr lang="en-US"/>
              <a:t>Click to edit timeline title</a:t>
            </a:r>
            <a:endParaRPr lang="en-GB"/>
          </a:p>
        </p:txBody>
      </p:sp>
      <p:sp>
        <p:nvSpPr>
          <p:cNvPr id="7" name="Text Placeholder 6">
            <a:extLst>
              <a:ext uri="{FF2B5EF4-FFF2-40B4-BE49-F238E27FC236}">
                <a16:creationId xmlns:a16="http://schemas.microsoft.com/office/drawing/2014/main" id="{25A8BBA2-9FAD-416C-A7AB-C40E2311380C}"/>
              </a:ext>
            </a:extLst>
          </p:cNvPr>
          <p:cNvSpPr>
            <a:spLocks noGrp="1"/>
          </p:cNvSpPr>
          <p:nvPr>
            <p:ph type="body" sz="quarter" idx="10"/>
          </p:nvPr>
        </p:nvSpPr>
        <p:spPr>
          <a:xfrm>
            <a:off x="2593340" y="4008512"/>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a:extLst>
              <a:ext uri="{FF2B5EF4-FFF2-40B4-BE49-F238E27FC236}">
                <a16:creationId xmlns:a16="http://schemas.microsoft.com/office/drawing/2014/main" id="{AAFB6EF8-8E03-4206-8E52-6FF1007DF9E7}"/>
              </a:ext>
            </a:extLst>
          </p:cNvPr>
          <p:cNvSpPr>
            <a:spLocks noGrp="1"/>
          </p:cNvSpPr>
          <p:nvPr>
            <p:ph type="body" sz="quarter" idx="11"/>
          </p:nvPr>
        </p:nvSpPr>
        <p:spPr>
          <a:xfrm>
            <a:off x="8857931" y="4001480"/>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a:extLst>
              <a:ext uri="{FF2B5EF4-FFF2-40B4-BE49-F238E27FC236}">
                <a16:creationId xmlns:a16="http://schemas.microsoft.com/office/drawing/2014/main" id="{A551BADA-2DE7-45D8-AF5E-DF9382F970AC}"/>
              </a:ext>
            </a:extLst>
          </p:cNvPr>
          <p:cNvSpPr>
            <a:spLocks noGrp="1"/>
          </p:cNvSpPr>
          <p:nvPr>
            <p:ph type="body" sz="quarter" idx="12"/>
          </p:nvPr>
        </p:nvSpPr>
        <p:spPr>
          <a:xfrm>
            <a:off x="15159561" y="4008512"/>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6">
            <a:extLst>
              <a:ext uri="{FF2B5EF4-FFF2-40B4-BE49-F238E27FC236}">
                <a16:creationId xmlns:a16="http://schemas.microsoft.com/office/drawing/2014/main" id="{5ABE0BC6-2E5C-4AAA-8F3F-1FA9D18FB8D5}"/>
              </a:ext>
            </a:extLst>
          </p:cNvPr>
          <p:cNvSpPr>
            <a:spLocks noGrp="1"/>
          </p:cNvSpPr>
          <p:nvPr>
            <p:ph type="body" sz="quarter" idx="13"/>
          </p:nvPr>
        </p:nvSpPr>
        <p:spPr>
          <a:xfrm>
            <a:off x="2610912" y="7499852"/>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ext Placeholder 6">
            <a:extLst>
              <a:ext uri="{FF2B5EF4-FFF2-40B4-BE49-F238E27FC236}">
                <a16:creationId xmlns:a16="http://schemas.microsoft.com/office/drawing/2014/main" id="{7535CFA5-3664-4065-87E6-1EF9E0E98AE8}"/>
              </a:ext>
            </a:extLst>
          </p:cNvPr>
          <p:cNvSpPr>
            <a:spLocks noGrp="1"/>
          </p:cNvSpPr>
          <p:nvPr>
            <p:ph type="body" sz="quarter" idx="14"/>
          </p:nvPr>
        </p:nvSpPr>
        <p:spPr>
          <a:xfrm>
            <a:off x="8909435" y="7563187"/>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2" name="Text Placeholder 6">
            <a:extLst>
              <a:ext uri="{FF2B5EF4-FFF2-40B4-BE49-F238E27FC236}">
                <a16:creationId xmlns:a16="http://schemas.microsoft.com/office/drawing/2014/main" id="{CA072441-B9B9-4ECD-BEA2-5CC7A66FCBD8}"/>
              </a:ext>
            </a:extLst>
          </p:cNvPr>
          <p:cNvSpPr>
            <a:spLocks noGrp="1"/>
          </p:cNvSpPr>
          <p:nvPr>
            <p:ph type="body" sz="quarter" idx="15"/>
          </p:nvPr>
        </p:nvSpPr>
        <p:spPr>
          <a:xfrm>
            <a:off x="15165098" y="7563187"/>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25" name="object 4">
            <a:extLst>
              <a:ext uri="{FF2B5EF4-FFF2-40B4-BE49-F238E27FC236}">
                <a16:creationId xmlns:a16="http://schemas.microsoft.com/office/drawing/2014/main" id="{2F02583C-8AB8-4900-9A5D-1C86097C37A3}"/>
              </a:ext>
            </a:extLst>
          </p:cNvPr>
          <p:cNvGrpSpPr>
            <a:grpSpLocks noChangeAspect="1"/>
          </p:cNvGrpSpPr>
          <p:nvPr userDrawn="1"/>
        </p:nvGrpSpPr>
        <p:grpSpPr>
          <a:xfrm>
            <a:off x="704856" y="3567692"/>
            <a:ext cx="1800000" cy="1281897"/>
            <a:chOff x="11811158" y="5515025"/>
            <a:chExt cx="7061834" cy="5029200"/>
          </a:xfrm>
        </p:grpSpPr>
        <p:pic>
          <p:nvPicPr>
            <p:cNvPr id="26" name="object 5">
              <a:extLst>
                <a:ext uri="{FF2B5EF4-FFF2-40B4-BE49-F238E27FC236}">
                  <a16:creationId xmlns:a16="http://schemas.microsoft.com/office/drawing/2014/main" id="{7AA2CDEB-439D-4871-AA7B-679670541E3F}"/>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7" name="object 6">
              <a:extLst>
                <a:ext uri="{FF2B5EF4-FFF2-40B4-BE49-F238E27FC236}">
                  <a16:creationId xmlns:a16="http://schemas.microsoft.com/office/drawing/2014/main" id="{E7DD2B28-9004-4F09-BDAF-4EF99EEB4F7F}"/>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31" name="object 4">
            <a:extLst>
              <a:ext uri="{FF2B5EF4-FFF2-40B4-BE49-F238E27FC236}">
                <a16:creationId xmlns:a16="http://schemas.microsoft.com/office/drawing/2014/main" id="{73A70977-6B37-47EC-9C2F-D4C00876F96B}"/>
              </a:ext>
            </a:extLst>
          </p:cNvPr>
          <p:cNvGrpSpPr>
            <a:grpSpLocks noChangeAspect="1"/>
          </p:cNvGrpSpPr>
          <p:nvPr userDrawn="1"/>
        </p:nvGrpSpPr>
        <p:grpSpPr>
          <a:xfrm>
            <a:off x="7001832" y="3567692"/>
            <a:ext cx="1800000" cy="1281897"/>
            <a:chOff x="11811158" y="5515025"/>
            <a:chExt cx="7061834" cy="5029200"/>
          </a:xfrm>
        </p:grpSpPr>
        <p:pic>
          <p:nvPicPr>
            <p:cNvPr id="32" name="object 5">
              <a:extLst>
                <a:ext uri="{FF2B5EF4-FFF2-40B4-BE49-F238E27FC236}">
                  <a16:creationId xmlns:a16="http://schemas.microsoft.com/office/drawing/2014/main" id="{A153E85E-B3E0-40A7-B636-D79D5BFA6F39}"/>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33" name="object 6">
              <a:extLst>
                <a:ext uri="{FF2B5EF4-FFF2-40B4-BE49-F238E27FC236}">
                  <a16:creationId xmlns:a16="http://schemas.microsoft.com/office/drawing/2014/main" id="{69BDC135-C932-461A-927D-224EEB2F5F6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34" name="object 4">
            <a:extLst>
              <a:ext uri="{FF2B5EF4-FFF2-40B4-BE49-F238E27FC236}">
                <a16:creationId xmlns:a16="http://schemas.microsoft.com/office/drawing/2014/main" id="{D1DC2CE2-0DE6-450C-9ACD-DDCBF6B104B3}"/>
              </a:ext>
            </a:extLst>
          </p:cNvPr>
          <p:cNvGrpSpPr>
            <a:grpSpLocks noChangeAspect="1"/>
          </p:cNvGrpSpPr>
          <p:nvPr userDrawn="1"/>
        </p:nvGrpSpPr>
        <p:grpSpPr>
          <a:xfrm>
            <a:off x="13301214" y="3567692"/>
            <a:ext cx="1800000" cy="1281897"/>
            <a:chOff x="11811158" y="5515025"/>
            <a:chExt cx="7061834" cy="5029200"/>
          </a:xfrm>
        </p:grpSpPr>
        <p:pic>
          <p:nvPicPr>
            <p:cNvPr id="35" name="object 5">
              <a:extLst>
                <a:ext uri="{FF2B5EF4-FFF2-40B4-BE49-F238E27FC236}">
                  <a16:creationId xmlns:a16="http://schemas.microsoft.com/office/drawing/2014/main" id="{B5F8D4D2-6ADC-4379-8410-1F085B063D95}"/>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36" name="object 6">
              <a:extLst>
                <a:ext uri="{FF2B5EF4-FFF2-40B4-BE49-F238E27FC236}">
                  <a16:creationId xmlns:a16="http://schemas.microsoft.com/office/drawing/2014/main" id="{44AAFE03-65C6-4E5F-AEE5-A3BD7FE815D9}"/>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37" name="object 4">
            <a:extLst>
              <a:ext uri="{FF2B5EF4-FFF2-40B4-BE49-F238E27FC236}">
                <a16:creationId xmlns:a16="http://schemas.microsoft.com/office/drawing/2014/main" id="{24B64241-3438-433C-8DBF-BA2D7387B758}"/>
              </a:ext>
            </a:extLst>
          </p:cNvPr>
          <p:cNvGrpSpPr>
            <a:grpSpLocks noChangeAspect="1"/>
          </p:cNvGrpSpPr>
          <p:nvPr userDrawn="1"/>
        </p:nvGrpSpPr>
        <p:grpSpPr>
          <a:xfrm>
            <a:off x="755756" y="7109082"/>
            <a:ext cx="1800000" cy="1281897"/>
            <a:chOff x="11811158" y="5515025"/>
            <a:chExt cx="7061834" cy="5029200"/>
          </a:xfrm>
        </p:grpSpPr>
        <p:pic>
          <p:nvPicPr>
            <p:cNvPr id="38" name="object 5">
              <a:extLst>
                <a:ext uri="{FF2B5EF4-FFF2-40B4-BE49-F238E27FC236}">
                  <a16:creationId xmlns:a16="http://schemas.microsoft.com/office/drawing/2014/main" id="{6419562B-8AE7-4E36-B95C-BF2168CD1E6D}"/>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39" name="object 6">
              <a:extLst>
                <a:ext uri="{FF2B5EF4-FFF2-40B4-BE49-F238E27FC236}">
                  <a16:creationId xmlns:a16="http://schemas.microsoft.com/office/drawing/2014/main" id="{442B7550-DEE8-4017-B54C-D62595421010}"/>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40" name="object 4">
            <a:extLst>
              <a:ext uri="{FF2B5EF4-FFF2-40B4-BE49-F238E27FC236}">
                <a16:creationId xmlns:a16="http://schemas.microsoft.com/office/drawing/2014/main" id="{69900BF8-6229-4119-94EC-FAD482113521}"/>
              </a:ext>
            </a:extLst>
          </p:cNvPr>
          <p:cNvGrpSpPr>
            <a:grpSpLocks noChangeAspect="1"/>
          </p:cNvGrpSpPr>
          <p:nvPr userDrawn="1"/>
        </p:nvGrpSpPr>
        <p:grpSpPr>
          <a:xfrm>
            <a:off x="7052732" y="7109082"/>
            <a:ext cx="1800000" cy="1281897"/>
            <a:chOff x="11811158" y="5515025"/>
            <a:chExt cx="7061834" cy="5029200"/>
          </a:xfrm>
        </p:grpSpPr>
        <p:pic>
          <p:nvPicPr>
            <p:cNvPr id="41" name="object 5">
              <a:extLst>
                <a:ext uri="{FF2B5EF4-FFF2-40B4-BE49-F238E27FC236}">
                  <a16:creationId xmlns:a16="http://schemas.microsoft.com/office/drawing/2014/main" id="{DE171926-91E0-4043-8395-C38B7C8CFEC1}"/>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42" name="object 6">
              <a:extLst>
                <a:ext uri="{FF2B5EF4-FFF2-40B4-BE49-F238E27FC236}">
                  <a16:creationId xmlns:a16="http://schemas.microsoft.com/office/drawing/2014/main" id="{E0C80B78-E62C-4DD6-A5EC-26FB44A2E749}"/>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grpSp>
        <p:nvGrpSpPr>
          <p:cNvPr id="43" name="object 4">
            <a:extLst>
              <a:ext uri="{FF2B5EF4-FFF2-40B4-BE49-F238E27FC236}">
                <a16:creationId xmlns:a16="http://schemas.microsoft.com/office/drawing/2014/main" id="{DAA6FB9F-EEE8-445C-98AC-1043F302C1B5}"/>
              </a:ext>
            </a:extLst>
          </p:cNvPr>
          <p:cNvGrpSpPr>
            <a:grpSpLocks noChangeAspect="1"/>
          </p:cNvGrpSpPr>
          <p:nvPr userDrawn="1"/>
        </p:nvGrpSpPr>
        <p:grpSpPr>
          <a:xfrm>
            <a:off x="13352114" y="7109082"/>
            <a:ext cx="1800000" cy="1281897"/>
            <a:chOff x="11811158" y="5515025"/>
            <a:chExt cx="7061834" cy="5029200"/>
          </a:xfrm>
        </p:grpSpPr>
        <p:pic>
          <p:nvPicPr>
            <p:cNvPr id="44" name="object 5">
              <a:extLst>
                <a:ext uri="{FF2B5EF4-FFF2-40B4-BE49-F238E27FC236}">
                  <a16:creationId xmlns:a16="http://schemas.microsoft.com/office/drawing/2014/main" id="{710527AD-F53E-4386-A4F7-08DC84D01891}"/>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45" name="object 6">
              <a:extLst>
                <a:ext uri="{FF2B5EF4-FFF2-40B4-BE49-F238E27FC236}">
                  <a16:creationId xmlns:a16="http://schemas.microsoft.com/office/drawing/2014/main" id="{BDCECC27-A1BE-455B-94F6-4AA3E44B5F4D}"/>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p>
          </p:txBody>
        </p:sp>
      </p:grpSp>
      <p:sp>
        <p:nvSpPr>
          <p:cNvPr id="4" name="Slide Number Placeholder 3">
            <a:extLst>
              <a:ext uri="{FF2B5EF4-FFF2-40B4-BE49-F238E27FC236}">
                <a16:creationId xmlns:a16="http://schemas.microsoft.com/office/drawing/2014/main" id="{A27063A5-9601-4657-8679-4ECAA17B38B2}"/>
              </a:ext>
            </a:extLst>
          </p:cNvPr>
          <p:cNvSpPr>
            <a:spLocks noGrp="1"/>
          </p:cNvSpPr>
          <p:nvPr>
            <p:ph type="sldNum" sz="quarter" idx="18"/>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135436821"/>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SERIES &amp; ARROWS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Text Placeholder 6">
            <a:extLst>
              <a:ext uri="{FF2B5EF4-FFF2-40B4-BE49-F238E27FC236}">
                <a16:creationId xmlns:a16="http://schemas.microsoft.com/office/drawing/2014/main" id="{F319C795-0608-47B6-8E9B-9909A8BCE3AC}"/>
              </a:ext>
            </a:extLst>
          </p:cNvPr>
          <p:cNvSpPr>
            <a:spLocks noGrp="1"/>
          </p:cNvSpPr>
          <p:nvPr>
            <p:ph type="body" sz="quarter" idx="10"/>
          </p:nvPr>
        </p:nvSpPr>
        <p:spPr>
          <a:xfrm>
            <a:off x="2593340" y="4008512"/>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6">
            <a:extLst>
              <a:ext uri="{FF2B5EF4-FFF2-40B4-BE49-F238E27FC236}">
                <a16:creationId xmlns:a16="http://schemas.microsoft.com/office/drawing/2014/main" id="{96083573-76E3-4D8D-95D3-3ED89EEDF9A0}"/>
              </a:ext>
            </a:extLst>
          </p:cNvPr>
          <p:cNvSpPr>
            <a:spLocks noGrp="1"/>
          </p:cNvSpPr>
          <p:nvPr>
            <p:ph type="body" sz="quarter" idx="11"/>
          </p:nvPr>
        </p:nvSpPr>
        <p:spPr>
          <a:xfrm>
            <a:off x="8857931" y="4001480"/>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Text Placeholder 6">
            <a:extLst>
              <a:ext uri="{FF2B5EF4-FFF2-40B4-BE49-F238E27FC236}">
                <a16:creationId xmlns:a16="http://schemas.microsoft.com/office/drawing/2014/main" id="{C8797C6C-F978-42FA-9924-EEB317518147}"/>
              </a:ext>
            </a:extLst>
          </p:cNvPr>
          <p:cNvSpPr>
            <a:spLocks noGrp="1"/>
          </p:cNvSpPr>
          <p:nvPr>
            <p:ph type="body" sz="quarter" idx="12"/>
          </p:nvPr>
        </p:nvSpPr>
        <p:spPr>
          <a:xfrm>
            <a:off x="15159561" y="4008512"/>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6">
            <a:extLst>
              <a:ext uri="{FF2B5EF4-FFF2-40B4-BE49-F238E27FC236}">
                <a16:creationId xmlns:a16="http://schemas.microsoft.com/office/drawing/2014/main" id="{2610E41A-EE7D-4881-8B52-23E60FC1521E}"/>
              </a:ext>
            </a:extLst>
          </p:cNvPr>
          <p:cNvSpPr>
            <a:spLocks noGrp="1"/>
          </p:cNvSpPr>
          <p:nvPr>
            <p:ph type="body" sz="quarter" idx="13"/>
          </p:nvPr>
        </p:nvSpPr>
        <p:spPr>
          <a:xfrm>
            <a:off x="2610912" y="7499852"/>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a:extLst>
              <a:ext uri="{FF2B5EF4-FFF2-40B4-BE49-F238E27FC236}">
                <a16:creationId xmlns:a16="http://schemas.microsoft.com/office/drawing/2014/main" id="{E9032673-F284-41EF-AD69-8F18CFEC6CB2}"/>
              </a:ext>
            </a:extLst>
          </p:cNvPr>
          <p:cNvSpPr>
            <a:spLocks noGrp="1"/>
          </p:cNvSpPr>
          <p:nvPr>
            <p:ph type="body" sz="quarter" idx="14"/>
          </p:nvPr>
        </p:nvSpPr>
        <p:spPr>
          <a:xfrm>
            <a:off x="8909435" y="7563187"/>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a:extLst>
              <a:ext uri="{FF2B5EF4-FFF2-40B4-BE49-F238E27FC236}">
                <a16:creationId xmlns:a16="http://schemas.microsoft.com/office/drawing/2014/main" id="{DFCB8026-79D1-408E-9BA5-6562181871B1}"/>
              </a:ext>
            </a:extLst>
          </p:cNvPr>
          <p:cNvSpPr>
            <a:spLocks noGrp="1"/>
          </p:cNvSpPr>
          <p:nvPr>
            <p:ph type="body" sz="quarter" idx="15"/>
          </p:nvPr>
        </p:nvSpPr>
        <p:spPr>
          <a:xfrm>
            <a:off x="15165098" y="7563187"/>
            <a:ext cx="4320000" cy="27000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10" name="object 4">
            <a:extLst>
              <a:ext uri="{FF2B5EF4-FFF2-40B4-BE49-F238E27FC236}">
                <a16:creationId xmlns:a16="http://schemas.microsoft.com/office/drawing/2014/main" id="{AE1C3E29-F48B-4578-9F1C-A97FDB622CF4}"/>
              </a:ext>
            </a:extLst>
          </p:cNvPr>
          <p:cNvGrpSpPr>
            <a:grpSpLocks noChangeAspect="1"/>
          </p:cNvGrpSpPr>
          <p:nvPr userDrawn="1"/>
        </p:nvGrpSpPr>
        <p:grpSpPr>
          <a:xfrm>
            <a:off x="704856" y="3567692"/>
            <a:ext cx="1800000" cy="1281897"/>
            <a:chOff x="11811158" y="5515025"/>
            <a:chExt cx="7061834" cy="5029200"/>
          </a:xfrm>
        </p:grpSpPr>
        <p:pic>
          <p:nvPicPr>
            <p:cNvPr id="11" name="object 5">
              <a:extLst>
                <a:ext uri="{FF2B5EF4-FFF2-40B4-BE49-F238E27FC236}">
                  <a16:creationId xmlns:a16="http://schemas.microsoft.com/office/drawing/2014/main" id="{DF593CA5-83DE-4ACC-97D4-6FBFEF9AB37D}"/>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12" name="object 6">
              <a:extLst>
                <a:ext uri="{FF2B5EF4-FFF2-40B4-BE49-F238E27FC236}">
                  <a16:creationId xmlns:a16="http://schemas.microsoft.com/office/drawing/2014/main" id="{8B3B0917-0311-4A7F-970D-F0482D0A177B}"/>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13" name="object 4">
            <a:extLst>
              <a:ext uri="{FF2B5EF4-FFF2-40B4-BE49-F238E27FC236}">
                <a16:creationId xmlns:a16="http://schemas.microsoft.com/office/drawing/2014/main" id="{B39BF162-489D-4A15-BCBF-285B401D89DD}"/>
              </a:ext>
            </a:extLst>
          </p:cNvPr>
          <p:cNvGrpSpPr>
            <a:grpSpLocks noChangeAspect="1"/>
          </p:cNvGrpSpPr>
          <p:nvPr userDrawn="1"/>
        </p:nvGrpSpPr>
        <p:grpSpPr>
          <a:xfrm>
            <a:off x="7001832" y="3567692"/>
            <a:ext cx="1800000" cy="1281897"/>
            <a:chOff x="11811158" y="5515025"/>
            <a:chExt cx="7061834" cy="5029200"/>
          </a:xfrm>
        </p:grpSpPr>
        <p:pic>
          <p:nvPicPr>
            <p:cNvPr id="14" name="object 5">
              <a:extLst>
                <a:ext uri="{FF2B5EF4-FFF2-40B4-BE49-F238E27FC236}">
                  <a16:creationId xmlns:a16="http://schemas.microsoft.com/office/drawing/2014/main" id="{1B10E2AA-B2D5-4E54-9231-CDC2D1C8E122}"/>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15" name="object 6">
              <a:extLst>
                <a:ext uri="{FF2B5EF4-FFF2-40B4-BE49-F238E27FC236}">
                  <a16:creationId xmlns:a16="http://schemas.microsoft.com/office/drawing/2014/main" id="{8844017D-29E0-4ADE-8553-4C819DF918F3}"/>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16" name="object 4">
            <a:extLst>
              <a:ext uri="{FF2B5EF4-FFF2-40B4-BE49-F238E27FC236}">
                <a16:creationId xmlns:a16="http://schemas.microsoft.com/office/drawing/2014/main" id="{50E7C680-8774-41E5-AF5F-B43AFECEB17E}"/>
              </a:ext>
            </a:extLst>
          </p:cNvPr>
          <p:cNvGrpSpPr>
            <a:grpSpLocks noChangeAspect="1"/>
          </p:cNvGrpSpPr>
          <p:nvPr userDrawn="1"/>
        </p:nvGrpSpPr>
        <p:grpSpPr>
          <a:xfrm>
            <a:off x="13301214" y="3567692"/>
            <a:ext cx="1800000" cy="1281897"/>
            <a:chOff x="11811158" y="5515025"/>
            <a:chExt cx="7061834" cy="5029200"/>
          </a:xfrm>
        </p:grpSpPr>
        <p:pic>
          <p:nvPicPr>
            <p:cNvPr id="17" name="object 5">
              <a:extLst>
                <a:ext uri="{FF2B5EF4-FFF2-40B4-BE49-F238E27FC236}">
                  <a16:creationId xmlns:a16="http://schemas.microsoft.com/office/drawing/2014/main" id="{F4373F03-74F4-4F8C-AC81-D2134E509363}"/>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18" name="object 6">
              <a:extLst>
                <a:ext uri="{FF2B5EF4-FFF2-40B4-BE49-F238E27FC236}">
                  <a16:creationId xmlns:a16="http://schemas.microsoft.com/office/drawing/2014/main" id="{09C66780-D029-494C-8016-E81222078CDD}"/>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19" name="object 4">
            <a:extLst>
              <a:ext uri="{FF2B5EF4-FFF2-40B4-BE49-F238E27FC236}">
                <a16:creationId xmlns:a16="http://schemas.microsoft.com/office/drawing/2014/main" id="{41EF5571-851C-4D6F-A0C1-7A57CE2D38F6}"/>
              </a:ext>
            </a:extLst>
          </p:cNvPr>
          <p:cNvGrpSpPr>
            <a:grpSpLocks noChangeAspect="1"/>
          </p:cNvGrpSpPr>
          <p:nvPr userDrawn="1"/>
        </p:nvGrpSpPr>
        <p:grpSpPr>
          <a:xfrm>
            <a:off x="755756" y="7109082"/>
            <a:ext cx="1800000" cy="1281897"/>
            <a:chOff x="11811158" y="5515025"/>
            <a:chExt cx="7061834" cy="5029200"/>
          </a:xfrm>
        </p:grpSpPr>
        <p:pic>
          <p:nvPicPr>
            <p:cNvPr id="20" name="object 5">
              <a:extLst>
                <a:ext uri="{FF2B5EF4-FFF2-40B4-BE49-F238E27FC236}">
                  <a16:creationId xmlns:a16="http://schemas.microsoft.com/office/drawing/2014/main" id="{EF7BD897-41A8-42C7-9AB8-1E9093108FEA}"/>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1" name="object 6">
              <a:extLst>
                <a:ext uri="{FF2B5EF4-FFF2-40B4-BE49-F238E27FC236}">
                  <a16:creationId xmlns:a16="http://schemas.microsoft.com/office/drawing/2014/main" id="{D196E518-201B-4F19-86AF-4F5C92B180ED}"/>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22" name="object 4">
            <a:extLst>
              <a:ext uri="{FF2B5EF4-FFF2-40B4-BE49-F238E27FC236}">
                <a16:creationId xmlns:a16="http://schemas.microsoft.com/office/drawing/2014/main" id="{8B0AC30F-1CDD-45DF-974B-B24BEE66498A}"/>
              </a:ext>
            </a:extLst>
          </p:cNvPr>
          <p:cNvGrpSpPr>
            <a:grpSpLocks noChangeAspect="1"/>
          </p:cNvGrpSpPr>
          <p:nvPr userDrawn="1"/>
        </p:nvGrpSpPr>
        <p:grpSpPr>
          <a:xfrm>
            <a:off x="7052732" y="7109082"/>
            <a:ext cx="1800000" cy="1281897"/>
            <a:chOff x="11811158" y="5515025"/>
            <a:chExt cx="7061834" cy="5029200"/>
          </a:xfrm>
        </p:grpSpPr>
        <p:pic>
          <p:nvPicPr>
            <p:cNvPr id="23" name="object 5">
              <a:extLst>
                <a:ext uri="{FF2B5EF4-FFF2-40B4-BE49-F238E27FC236}">
                  <a16:creationId xmlns:a16="http://schemas.microsoft.com/office/drawing/2014/main" id="{A77F9021-CD43-46BA-BBA2-F7651A3F6ED1}"/>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4" name="object 6">
              <a:extLst>
                <a:ext uri="{FF2B5EF4-FFF2-40B4-BE49-F238E27FC236}">
                  <a16:creationId xmlns:a16="http://schemas.microsoft.com/office/drawing/2014/main" id="{FFE01EE5-2213-453E-B9ED-A777034889AF}"/>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grpSp>
        <p:nvGrpSpPr>
          <p:cNvPr id="25" name="object 4">
            <a:extLst>
              <a:ext uri="{FF2B5EF4-FFF2-40B4-BE49-F238E27FC236}">
                <a16:creationId xmlns:a16="http://schemas.microsoft.com/office/drawing/2014/main" id="{0FD62023-8C13-466A-99F6-4161B9CD2988}"/>
              </a:ext>
            </a:extLst>
          </p:cNvPr>
          <p:cNvGrpSpPr>
            <a:grpSpLocks noChangeAspect="1"/>
          </p:cNvGrpSpPr>
          <p:nvPr userDrawn="1"/>
        </p:nvGrpSpPr>
        <p:grpSpPr>
          <a:xfrm>
            <a:off x="13352114" y="7109082"/>
            <a:ext cx="1800000" cy="1281897"/>
            <a:chOff x="11811158" y="5515025"/>
            <a:chExt cx="7061834" cy="5029200"/>
          </a:xfrm>
        </p:grpSpPr>
        <p:pic>
          <p:nvPicPr>
            <p:cNvPr id="26" name="object 5">
              <a:extLst>
                <a:ext uri="{FF2B5EF4-FFF2-40B4-BE49-F238E27FC236}">
                  <a16:creationId xmlns:a16="http://schemas.microsoft.com/office/drawing/2014/main" id="{70F2E1A8-2846-4C69-8DD5-E2BB30CBB3F0}"/>
                </a:ext>
              </a:extLst>
            </p:cNvPr>
            <p:cNvPicPr/>
            <p:nvPr/>
          </p:nvPicPr>
          <p:blipFill>
            <a:blip r:embed="rId3"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27" name="object 6">
              <a:extLst>
                <a:ext uri="{FF2B5EF4-FFF2-40B4-BE49-F238E27FC236}">
                  <a16:creationId xmlns:a16="http://schemas.microsoft.com/office/drawing/2014/main" id="{023D45A7-8F93-4004-857C-30E714B84661}"/>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a:solidFill>
                  <a:schemeClr val="tx1"/>
                </a:solidFill>
              </a:endParaRPr>
            </a:p>
          </p:txBody>
        </p:sp>
      </p:grpSp>
      <p:sp>
        <p:nvSpPr>
          <p:cNvPr id="29" name="Slide Number Placeholder 28">
            <a:extLst>
              <a:ext uri="{FF2B5EF4-FFF2-40B4-BE49-F238E27FC236}">
                <a16:creationId xmlns:a16="http://schemas.microsoft.com/office/drawing/2014/main" id="{2024A685-07B6-472F-BA51-C655857CD827}"/>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132337437"/>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SUM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tx1"/>
                </a:solidFill>
              </a:defRPr>
            </a:lvl1pPr>
          </a:lstStyle>
          <a:p>
            <a:r>
              <a:rPr lang="en-US"/>
              <a:t>Click to edit your own title text</a:t>
            </a:r>
            <a:endParaRPr lang="en-GB"/>
          </a:p>
        </p:txBody>
      </p:sp>
      <p:pic>
        <p:nvPicPr>
          <p:cNvPr id="3" name="Picture 2" descr="A picture containing text&#10;&#10;Description automatically generated">
            <a:extLst>
              <a:ext uri="{FF2B5EF4-FFF2-40B4-BE49-F238E27FC236}">
                <a16:creationId xmlns:a16="http://schemas.microsoft.com/office/drawing/2014/main" id="{9BEAF650-0FB9-441A-8CC7-2BFF380EA58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2284298" y="5319472"/>
            <a:ext cx="3060000" cy="3060000"/>
          </a:xfrm>
          <a:prstGeom prst="rect">
            <a:avLst/>
          </a:prstGeom>
        </p:spPr>
      </p:pic>
      <p:pic>
        <p:nvPicPr>
          <p:cNvPr id="6" name="Picture 5" descr="A picture containing text&#10;&#10;Description automatically generated">
            <a:extLst>
              <a:ext uri="{FF2B5EF4-FFF2-40B4-BE49-F238E27FC236}">
                <a16:creationId xmlns:a16="http://schemas.microsoft.com/office/drawing/2014/main" id="{E3713FD5-2C3C-4C73-9CEA-F12AD3DAB0E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349395" y="5319472"/>
            <a:ext cx="3061489" cy="3060000"/>
          </a:xfrm>
          <a:prstGeom prst="rect">
            <a:avLst/>
          </a:prstGeom>
        </p:spPr>
      </p:pic>
      <p:sp>
        <p:nvSpPr>
          <p:cNvPr id="8" name="Text Placeholder 7">
            <a:extLst>
              <a:ext uri="{FF2B5EF4-FFF2-40B4-BE49-F238E27FC236}">
                <a16:creationId xmlns:a16="http://schemas.microsoft.com/office/drawing/2014/main" id="{8BBFFE41-1F07-4EA7-87ED-6362D9735D29}"/>
              </a:ext>
            </a:extLst>
          </p:cNvPr>
          <p:cNvSpPr>
            <a:spLocks noGrp="1"/>
          </p:cNvSpPr>
          <p:nvPr>
            <p:ph type="body" sz="quarter" idx="10" hasCustomPrompt="1"/>
          </p:nvPr>
        </p:nvSpPr>
        <p:spPr>
          <a:xfrm>
            <a:off x="1050277" y="5438651"/>
            <a:ext cx="4320000" cy="3060000"/>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7">
            <a:extLst>
              <a:ext uri="{FF2B5EF4-FFF2-40B4-BE49-F238E27FC236}">
                <a16:creationId xmlns:a16="http://schemas.microsoft.com/office/drawing/2014/main" id="{5121771B-D7ED-4FFD-990A-D34CE003C282}"/>
              </a:ext>
            </a:extLst>
          </p:cNvPr>
          <p:cNvSpPr>
            <a:spLocks noGrp="1"/>
          </p:cNvSpPr>
          <p:nvPr>
            <p:ph type="body" sz="quarter" idx="11" hasCustomPrompt="1"/>
          </p:nvPr>
        </p:nvSpPr>
        <p:spPr>
          <a:xfrm>
            <a:off x="14785522" y="5438651"/>
            <a:ext cx="4320000" cy="3060000"/>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7">
            <a:extLst>
              <a:ext uri="{FF2B5EF4-FFF2-40B4-BE49-F238E27FC236}">
                <a16:creationId xmlns:a16="http://schemas.microsoft.com/office/drawing/2014/main" id="{0B6856CF-57AA-47CB-A567-95AC38F2F0BC}"/>
              </a:ext>
            </a:extLst>
          </p:cNvPr>
          <p:cNvSpPr>
            <a:spLocks noGrp="1"/>
          </p:cNvSpPr>
          <p:nvPr>
            <p:ph type="body" sz="quarter" idx="12" hasCustomPrompt="1"/>
          </p:nvPr>
        </p:nvSpPr>
        <p:spPr>
          <a:xfrm>
            <a:off x="8318128" y="5438651"/>
            <a:ext cx="4320000" cy="3060000"/>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7161C547-909C-4390-AA26-0C7FC4727153}"/>
              </a:ext>
            </a:extLst>
          </p:cNvPr>
          <p:cNvSpPr>
            <a:spLocks noGrp="1"/>
          </p:cNvSpPr>
          <p:nvPr>
            <p:ph type="body" sz="quarter" idx="13" hasCustomPrompt="1"/>
          </p:nvPr>
        </p:nvSpPr>
        <p:spPr>
          <a:xfrm>
            <a:off x="1080163" y="4640757"/>
            <a:ext cx="4337050" cy="619125"/>
          </a:xfrm>
        </p:spPr>
        <p:txBody>
          <a:bodyPr anchor="b">
            <a:noAutofit/>
          </a:bodyPr>
          <a:lstStyle>
            <a:lvl1pPr marL="0" indent="0" algn="ctr">
              <a:buNone/>
              <a:defRPr sz="440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5" name="Text Placeholder 3">
            <a:extLst>
              <a:ext uri="{FF2B5EF4-FFF2-40B4-BE49-F238E27FC236}">
                <a16:creationId xmlns:a16="http://schemas.microsoft.com/office/drawing/2014/main" id="{357607A1-9ED6-4BFF-B79A-735DB5B1F130}"/>
              </a:ext>
            </a:extLst>
          </p:cNvPr>
          <p:cNvSpPr>
            <a:spLocks noGrp="1"/>
          </p:cNvSpPr>
          <p:nvPr>
            <p:ph type="body" sz="quarter" idx="14" hasCustomPrompt="1"/>
          </p:nvPr>
        </p:nvSpPr>
        <p:spPr>
          <a:xfrm>
            <a:off x="14776997" y="4640757"/>
            <a:ext cx="4337050" cy="619125"/>
          </a:xfrm>
        </p:spPr>
        <p:txBody>
          <a:bodyPr anchor="b">
            <a:noAutofit/>
          </a:bodyPr>
          <a:lstStyle>
            <a:lvl1pPr marL="0" indent="0" algn="ctr">
              <a:buNone/>
              <a:defRPr sz="440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6" name="Text Placeholder 3">
            <a:extLst>
              <a:ext uri="{FF2B5EF4-FFF2-40B4-BE49-F238E27FC236}">
                <a16:creationId xmlns:a16="http://schemas.microsoft.com/office/drawing/2014/main" id="{1F0A538E-B2BE-4B23-B7BF-78D6566E1889}"/>
              </a:ext>
            </a:extLst>
          </p:cNvPr>
          <p:cNvSpPr>
            <a:spLocks noGrp="1"/>
          </p:cNvSpPr>
          <p:nvPr>
            <p:ph type="body" sz="quarter" idx="15" hasCustomPrompt="1"/>
          </p:nvPr>
        </p:nvSpPr>
        <p:spPr>
          <a:xfrm>
            <a:off x="8318128" y="4640757"/>
            <a:ext cx="4337050" cy="619125"/>
          </a:xfrm>
        </p:spPr>
        <p:txBody>
          <a:bodyPr anchor="b">
            <a:noAutofit/>
          </a:bodyPr>
          <a:lstStyle>
            <a:lvl1pPr marL="0" indent="0" algn="ctr">
              <a:buNone/>
              <a:defRPr sz="440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1" name="Slide Number Placeholder 10">
            <a:extLst>
              <a:ext uri="{FF2B5EF4-FFF2-40B4-BE49-F238E27FC236}">
                <a16:creationId xmlns:a16="http://schemas.microsoft.com/office/drawing/2014/main" id="{E8687509-53FD-41E8-ABB3-673DC0E23A30}"/>
              </a:ext>
            </a:extLst>
          </p:cNvPr>
          <p:cNvSpPr>
            <a:spLocks noGrp="1"/>
          </p:cNvSpPr>
          <p:nvPr>
            <p:ph type="sldNum" sz="quarter" idx="1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065807355"/>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SUM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bg1"/>
                </a:solidFill>
              </a:defRPr>
            </a:lvl1pPr>
          </a:lstStyle>
          <a:p>
            <a:r>
              <a:rPr lang="en-US"/>
              <a:t>Click to edit your own title text</a:t>
            </a:r>
            <a:endParaRPr lang="en-GB"/>
          </a:p>
        </p:txBody>
      </p:sp>
      <p:pic>
        <p:nvPicPr>
          <p:cNvPr id="3" name="Picture 2" descr="A picture containing text&#10;&#10;Description automatically generated">
            <a:extLst>
              <a:ext uri="{FF2B5EF4-FFF2-40B4-BE49-F238E27FC236}">
                <a16:creationId xmlns:a16="http://schemas.microsoft.com/office/drawing/2014/main" id="{9BEAF650-0FB9-441A-8CC7-2BFF380EA58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2284298" y="5319472"/>
            <a:ext cx="3060000" cy="3060000"/>
          </a:xfrm>
          <a:prstGeom prst="rect">
            <a:avLst/>
          </a:prstGeom>
        </p:spPr>
      </p:pic>
      <p:pic>
        <p:nvPicPr>
          <p:cNvPr id="6" name="Picture 5" descr="A picture containing text&#10;&#10;Description automatically generated">
            <a:extLst>
              <a:ext uri="{FF2B5EF4-FFF2-40B4-BE49-F238E27FC236}">
                <a16:creationId xmlns:a16="http://schemas.microsoft.com/office/drawing/2014/main" id="{E3713FD5-2C3C-4C73-9CEA-F12AD3DAB0E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345788" y="5319472"/>
            <a:ext cx="3061489" cy="3060000"/>
          </a:xfrm>
          <a:prstGeom prst="rect">
            <a:avLst/>
          </a:prstGeom>
        </p:spPr>
      </p:pic>
      <p:sp>
        <p:nvSpPr>
          <p:cNvPr id="8" name="Text Placeholder 7">
            <a:extLst>
              <a:ext uri="{FF2B5EF4-FFF2-40B4-BE49-F238E27FC236}">
                <a16:creationId xmlns:a16="http://schemas.microsoft.com/office/drawing/2014/main" id="{8BBFFE41-1F07-4EA7-87ED-6362D9735D29}"/>
              </a:ext>
            </a:extLst>
          </p:cNvPr>
          <p:cNvSpPr>
            <a:spLocks noGrp="1"/>
          </p:cNvSpPr>
          <p:nvPr>
            <p:ph type="body" sz="quarter" idx="10" hasCustomPrompt="1"/>
          </p:nvPr>
        </p:nvSpPr>
        <p:spPr>
          <a:xfrm>
            <a:off x="1050277" y="5438651"/>
            <a:ext cx="4320000" cy="3060000"/>
          </a:xfrm>
        </p:spPr>
        <p:txBody>
          <a:bodyPr/>
          <a:lstStyle>
            <a:lvl1pPr marL="0" indent="0">
              <a:buNone/>
              <a:defRPr>
                <a:solidFill>
                  <a:schemeClr val="bg1"/>
                </a:solidFill>
              </a:defRPr>
            </a:lvl1pPr>
            <a:lvl2pPr marL="630238" indent="-360363">
              <a:defRPr>
                <a:solidFill>
                  <a:schemeClr val="bg1"/>
                </a:solidFill>
              </a:defRPr>
            </a:lvl2pPr>
            <a:lvl3pPr marL="900113" indent="-269875">
              <a:defRPr>
                <a:solidFill>
                  <a:schemeClr val="bg1"/>
                </a:solidFill>
              </a:defRPr>
            </a:lvl3pPr>
            <a:lvl4pPr marL="1169988" indent="-269875">
              <a:defRPr>
                <a:solidFill>
                  <a:schemeClr val="bg1"/>
                </a:solidFill>
              </a:defRPr>
            </a:lvl4pPr>
            <a:lvl5pPr marL="1438275" indent="-268288">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7161C547-909C-4390-AA26-0C7FC4727153}"/>
              </a:ext>
            </a:extLst>
          </p:cNvPr>
          <p:cNvSpPr>
            <a:spLocks noGrp="1"/>
          </p:cNvSpPr>
          <p:nvPr>
            <p:ph type="body" sz="quarter" idx="13" hasCustomPrompt="1"/>
          </p:nvPr>
        </p:nvSpPr>
        <p:spPr>
          <a:xfrm>
            <a:off x="1080163" y="4640757"/>
            <a:ext cx="4337050" cy="619125"/>
          </a:xfrm>
        </p:spPr>
        <p:txBody>
          <a:bodyPr anchor="b">
            <a:noAutofit/>
          </a:bodyPr>
          <a:lstStyle>
            <a:lvl1pPr marL="0" indent="0" algn="ctr">
              <a:buNone/>
              <a:defRPr sz="440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5" name="Text Placeholder 3">
            <a:extLst>
              <a:ext uri="{FF2B5EF4-FFF2-40B4-BE49-F238E27FC236}">
                <a16:creationId xmlns:a16="http://schemas.microsoft.com/office/drawing/2014/main" id="{357607A1-9ED6-4BFF-B79A-735DB5B1F130}"/>
              </a:ext>
            </a:extLst>
          </p:cNvPr>
          <p:cNvSpPr>
            <a:spLocks noGrp="1"/>
          </p:cNvSpPr>
          <p:nvPr>
            <p:ph type="body" sz="quarter" idx="14" hasCustomPrompt="1"/>
          </p:nvPr>
        </p:nvSpPr>
        <p:spPr>
          <a:xfrm>
            <a:off x="14776997" y="4640757"/>
            <a:ext cx="4337050" cy="619125"/>
          </a:xfrm>
        </p:spPr>
        <p:txBody>
          <a:bodyPr anchor="b">
            <a:noAutofit/>
          </a:bodyPr>
          <a:lstStyle>
            <a:lvl1pPr marL="0" indent="0" algn="ctr">
              <a:buNone/>
              <a:defRPr sz="440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6" name="Text Placeholder 3">
            <a:extLst>
              <a:ext uri="{FF2B5EF4-FFF2-40B4-BE49-F238E27FC236}">
                <a16:creationId xmlns:a16="http://schemas.microsoft.com/office/drawing/2014/main" id="{1F0A538E-B2BE-4B23-B7BF-78D6566E1889}"/>
              </a:ext>
            </a:extLst>
          </p:cNvPr>
          <p:cNvSpPr>
            <a:spLocks noGrp="1"/>
          </p:cNvSpPr>
          <p:nvPr>
            <p:ph type="body" sz="quarter" idx="15" hasCustomPrompt="1"/>
          </p:nvPr>
        </p:nvSpPr>
        <p:spPr>
          <a:xfrm>
            <a:off x="8318128" y="4640757"/>
            <a:ext cx="4337050" cy="619125"/>
          </a:xfrm>
        </p:spPr>
        <p:txBody>
          <a:bodyPr anchor="b">
            <a:noAutofit/>
          </a:bodyPr>
          <a:lstStyle>
            <a:lvl1pPr marL="0" indent="0" algn="ctr">
              <a:buNone/>
              <a:defRPr sz="440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11" name="Slide Number Placeholder 10">
            <a:extLst>
              <a:ext uri="{FF2B5EF4-FFF2-40B4-BE49-F238E27FC236}">
                <a16:creationId xmlns:a16="http://schemas.microsoft.com/office/drawing/2014/main" id="{BB16548A-9EF6-4091-9DB6-BF696F18250C}"/>
              </a:ext>
            </a:extLst>
          </p:cNvPr>
          <p:cNvSpPr>
            <a:spLocks noGrp="1"/>
          </p:cNvSpPr>
          <p:nvPr>
            <p:ph type="sldNum" sz="quarter" idx="18"/>
          </p:nvPr>
        </p:nvSpPr>
        <p:spPr/>
        <p:txBody>
          <a:bodyPr/>
          <a:lstStyle/>
          <a:p>
            <a:fld id="{B90F9CBB-4563-4BE2-B3E1-4A9E8EA05CDE}" type="slidenum">
              <a:rPr lang="en-GB" smtClean="0"/>
              <a:pPr/>
              <a:t>‹#›</a:t>
            </a:fld>
            <a:endParaRPr lang="en-GB"/>
          </a:p>
        </p:txBody>
      </p:sp>
      <p:sp>
        <p:nvSpPr>
          <p:cNvPr id="14" name="Text Placeholder 7">
            <a:extLst>
              <a:ext uri="{FF2B5EF4-FFF2-40B4-BE49-F238E27FC236}">
                <a16:creationId xmlns:a16="http://schemas.microsoft.com/office/drawing/2014/main" id="{1788568C-26D9-4415-86DF-E29D470081F2}"/>
              </a:ext>
            </a:extLst>
          </p:cNvPr>
          <p:cNvSpPr>
            <a:spLocks noGrp="1"/>
          </p:cNvSpPr>
          <p:nvPr>
            <p:ph type="body" sz="quarter" idx="19" hasCustomPrompt="1"/>
          </p:nvPr>
        </p:nvSpPr>
        <p:spPr>
          <a:xfrm>
            <a:off x="8354088" y="5438651"/>
            <a:ext cx="4320000" cy="3060000"/>
          </a:xfrm>
        </p:spPr>
        <p:txBody>
          <a:bodyPr/>
          <a:lstStyle>
            <a:lvl1pPr marL="0" indent="0">
              <a:buNone/>
              <a:defRPr>
                <a:solidFill>
                  <a:schemeClr val="bg1"/>
                </a:solidFill>
              </a:defRPr>
            </a:lvl1pPr>
            <a:lvl2pPr marL="630238" indent="-360363">
              <a:defRPr>
                <a:solidFill>
                  <a:schemeClr val="bg1"/>
                </a:solidFill>
              </a:defRPr>
            </a:lvl2pPr>
            <a:lvl3pPr marL="900113" indent="-269875">
              <a:defRPr>
                <a:solidFill>
                  <a:schemeClr val="bg1"/>
                </a:solidFill>
              </a:defRPr>
            </a:lvl3pPr>
            <a:lvl4pPr marL="1169988" indent="-269875">
              <a:defRPr>
                <a:solidFill>
                  <a:schemeClr val="bg1"/>
                </a:solidFill>
              </a:defRPr>
            </a:lvl4pPr>
            <a:lvl5pPr marL="1438275" indent="-268288">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17" name="Text Placeholder 7">
            <a:extLst>
              <a:ext uri="{FF2B5EF4-FFF2-40B4-BE49-F238E27FC236}">
                <a16:creationId xmlns:a16="http://schemas.microsoft.com/office/drawing/2014/main" id="{973ECBBF-1CD7-4020-84D7-6BC2EE4F8742}"/>
              </a:ext>
            </a:extLst>
          </p:cNvPr>
          <p:cNvSpPr>
            <a:spLocks noGrp="1"/>
          </p:cNvSpPr>
          <p:nvPr>
            <p:ph type="body" sz="quarter" idx="20" hasCustomPrompt="1"/>
          </p:nvPr>
        </p:nvSpPr>
        <p:spPr>
          <a:xfrm>
            <a:off x="14825901" y="5438651"/>
            <a:ext cx="4320000" cy="3060000"/>
          </a:xfrm>
        </p:spPr>
        <p:txBody>
          <a:bodyPr/>
          <a:lstStyle>
            <a:lvl1pPr marL="0" indent="0">
              <a:buNone/>
              <a:defRPr>
                <a:solidFill>
                  <a:schemeClr val="bg1"/>
                </a:solidFill>
              </a:defRPr>
            </a:lvl1pPr>
            <a:lvl2pPr marL="630238" indent="-360363">
              <a:defRPr>
                <a:solidFill>
                  <a:schemeClr val="bg1"/>
                </a:solidFill>
              </a:defRPr>
            </a:lvl2pPr>
            <a:lvl3pPr marL="900113" indent="-269875">
              <a:defRPr>
                <a:solidFill>
                  <a:schemeClr val="bg1"/>
                </a:solidFill>
              </a:defRPr>
            </a:lvl3pPr>
            <a:lvl4pPr marL="1169988" indent="-269875">
              <a:defRPr>
                <a:solidFill>
                  <a:schemeClr val="bg1"/>
                </a:solidFill>
              </a:defRPr>
            </a:lvl4pPr>
            <a:lvl5pPr marL="1438275" indent="-268288">
              <a:defRPr>
                <a:solidFill>
                  <a:schemeClr val="bg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997005055"/>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TEXT &amp; PIC WHITE">
    <p:bg>
      <p:bgPr>
        <a:solidFill>
          <a:schemeClr val="tx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hasCustomPrompt="1"/>
          </p:nvPr>
        </p:nvSpPr>
        <p:spPr>
          <a:xfrm>
            <a:off x="1033200" y="1447200"/>
            <a:ext cx="8010738" cy="1818000"/>
          </a:xfrm>
          <a:prstGeom prst="rect">
            <a:avLst/>
          </a:prstGeom>
        </p:spPr>
        <p:txBody>
          <a:bodyPr/>
          <a:lstStyle>
            <a:lvl1pPr>
              <a:defRPr baseline="0"/>
            </a:lvl1pPr>
          </a:lstStyle>
          <a:p>
            <a:r>
              <a:rPr lang="en-US"/>
              <a:t>Click to edit your own title text</a:t>
            </a:r>
            <a:endParaRPr lang="en-GB"/>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10509250" y="0"/>
            <a:ext cx="9594850" cy="11307600"/>
          </a:xfrm>
          <a:solidFill>
            <a:schemeClr val="tx1">
              <a:lumMod val="95000"/>
            </a:schemeClr>
          </a:solidFill>
        </p:spPr>
        <p:txBody>
          <a:bodyPr/>
          <a:lstStyle>
            <a:lvl1pPr marL="0" indent="0">
              <a:buNone/>
              <a:defRPr/>
            </a:lvl1pPr>
          </a:lstStyle>
          <a:p>
            <a:r>
              <a:rPr lang="en-US"/>
              <a:t>Click icon to add picture</a:t>
            </a:r>
            <a:endParaRPr lang="en-GB"/>
          </a:p>
        </p:txBody>
      </p:sp>
      <p:sp>
        <p:nvSpPr>
          <p:cNvPr id="5" name="Text Placeholder 4">
            <a:extLst>
              <a:ext uri="{FF2B5EF4-FFF2-40B4-BE49-F238E27FC236}">
                <a16:creationId xmlns:a16="http://schemas.microsoft.com/office/drawing/2014/main" id="{A2E1E702-00CE-4780-A3F9-8D9770358ADE}"/>
              </a:ext>
            </a:extLst>
          </p:cNvPr>
          <p:cNvSpPr>
            <a:spLocks noGrp="1"/>
          </p:cNvSpPr>
          <p:nvPr>
            <p:ph type="body" sz="quarter" idx="12" hasCustomPrompt="1"/>
          </p:nvPr>
        </p:nvSpPr>
        <p:spPr>
          <a:xfrm>
            <a:off x="1033200" y="3740750"/>
            <a:ext cx="8010525" cy="6121400"/>
          </a:xfrm>
        </p:spPr>
        <p:txBody>
          <a:bodyPr/>
          <a:lstStyle>
            <a:lvl1pPr>
              <a:defRPr/>
            </a:lvl1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BB7B0420-79EC-43AF-A603-6EA543D0A96C}"/>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02960998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TEXT &amp; PIC BLACK">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hasCustomPrompt="1"/>
          </p:nvPr>
        </p:nvSpPr>
        <p:spPr>
          <a:xfrm>
            <a:off x="1033200" y="1447200"/>
            <a:ext cx="8010738" cy="1818000"/>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10509250" y="0"/>
            <a:ext cx="9594850" cy="11307600"/>
          </a:xfrm>
          <a:solidFill>
            <a:schemeClr val="tx1">
              <a:lumMod val="95000"/>
            </a:schemeClr>
          </a:solidFill>
        </p:spPr>
        <p:txBody>
          <a:bodyPr/>
          <a:lstStyle>
            <a:lvl1pPr marL="0" indent="0">
              <a:buNone/>
              <a:defRPr/>
            </a:lvl1pPr>
          </a:lstStyle>
          <a:p>
            <a:r>
              <a:rPr lang="en-US"/>
              <a:t>Click icon to add picture</a:t>
            </a:r>
            <a:endParaRPr lang="en-GB"/>
          </a:p>
        </p:txBody>
      </p:sp>
      <p:sp>
        <p:nvSpPr>
          <p:cNvPr id="5" name="Text Placeholder 4">
            <a:extLst>
              <a:ext uri="{FF2B5EF4-FFF2-40B4-BE49-F238E27FC236}">
                <a16:creationId xmlns:a16="http://schemas.microsoft.com/office/drawing/2014/main" id="{A2E1E702-00CE-4780-A3F9-8D9770358ADE}"/>
              </a:ext>
            </a:extLst>
          </p:cNvPr>
          <p:cNvSpPr>
            <a:spLocks noGrp="1"/>
          </p:cNvSpPr>
          <p:nvPr>
            <p:ph type="body" sz="quarter" idx="12" hasCustomPrompt="1"/>
          </p:nvPr>
        </p:nvSpPr>
        <p:spPr>
          <a:xfrm>
            <a:off x="1033200" y="3740750"/>
            <a:ext cx="8010525" cy="61214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B81C56C0-A489-4690-9283-258DA58CA7C3}"/>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68205993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preserve="1" userDrawn="1">
  <p:cSld name="TITLE &amp; LARGE PIC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686124"/>
            <a:ext cx="18037703" cy="1872208"/>
          </a:xfrm>
          <a:prstGeom prst="rect">
            <a:avLst/>
          </a:prstGeom>
        </p:spPr>
        <p:txBody>
          <a:bodyPr/>
          <a:lstStyle>
            <a:lvl1pPr>
              <a:defRPr baseline="0"/>
            </a:lvl1pPr>
          </a:lstStyle>
          <a:p>
            <a:r>
              <a:rPr lang="en-US"/>
              <a:t>Click to edit title Text</a:t>
            </a:r>
            <a:endParaRPr lang="en-GB"/>
          </a:p>
        </p:txBody>
      </p:sp>
      <p:sp>
        <p:nvSpPr>
          <p:cNvPr id="3" name="Picture Placeholder 2">
            <a:extLst>
              <a:ext uri="{FF2B5EF4-FFF2-40B4-BE49-F238E27FC236}">
                <a16:creationId xmlns:a16="http://schemas.microsoft.com/office/drawing/2014/main" id="{D428685D-D1C3-4699-BA57-9315FC8B56B6}"/>
              </a:ext>
            </a:extLst>
          </p:cNvPr>
          <p:cNvSpPr>
            <a:spLocks noGrp="1"/>
          </p:cNvSpPr>
          <p:nvPr>
            <p:ph type="pic" sz="quarter" idx="10"/>
          </p:nvPr>
        </p:nvSpPr>
        <p:spPr>
          <a:xfrm>
            <a:off x="1033463" y="2846388"/>
            <a:ext cx="18037175" cy="7635875"/>
          </a:xfrm>
        </p:spPr>
        <p:txBody>
          <a:bodyPr/>
          <a:lstStyle>
            <a:lvl1pPr marL="0" indent="0">
              <a:buNone/>
              <a:defRPr/>
            </a:lvl1pPr>
          </a:lstStyle>
          <a:p>
            <a:r>
              <a:rPr lang="en-US"/>
              <a:t>Click icon to add picture</a:t>
            </a:r>
            <a:endParaRPr lang="en-GB"/>
          </a:p>
        </p:txBody>
      </p:sp>
      <p:sp>
        <p:nvSpPr>
          <p:cNvPr id="6" name="Slide Number Placeholder 5">
            <a:extLst>
              <a:ext uri="{FF2B5EF4-FFF2-40B4-BE49-F238E27FC236}">
                <a16:creationId xmlns:a16="http://schemas.microsoft.com/office/drawing/2014/main" id="{32641918-C119-404A-BDCA-236E5B2EDB90}"/>
              </a:ext>
            </a:extLst>
          </p:cNvPr>
          <p:cNvSpPr>
            <a:spLocks noGrp="1"/>
          </p:cNvSpPr>
          <p:nvPr>
            <p:ph type="sldNum" sz="quarter" idx="13"/>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64284611"/>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TITLE &amp; LARGE PIC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hasCustomPrompt="1"/>
          </p:nvPr>
        </p:nvSpPr>
        <p:spPr>
          <a:xfrm>
            <a:off x="1033200" y="686124"/>
            <a:ext cx="18037703" cy="1872208"/>
          </a:xfrm>
          <a:prstGeom prst="rect">
            <a:avLst/>
          </a:prstGeom>
        </p:spPr>
        <p:txBody>
          <a:bodyPr/>
          <a:lstStyle>
            <a:lvl1pPr>
              <a:defRPr baseline="0">
                <a:solidFill>
                  <a:schemeClr val="tx1"/>
                </a:solidFill>
              </a:defRPr>
            </a:lvl1pPr>
          </a:lstStyle>
          <a:p>
            <a:r>
              <a:rPr lang="en-US"/>
              <a:t>Click to edit title Text</a:t>
            </a:r>
            <a:endParaRPr lang="en-GB"/>
          </a:p>
        </p:txBody>
      </p:sp>
      <p:sp>
        <p:nvSpPr>
          <p:cNvPr id="3" name="Picture Placeholder 2">
            <a:extLst>
              <a:ext uri="{FF2B5EF4-FFF2-40B4-BE49-F238E27FC236}">
                <a16:creationId xmlns:a16="http://schemas.microsoft.com/office/drawing/2014/main" id="{D428685D-D1C3-4699-BA57-9315FC8B56B6}"/>
              </a:ext>
            </a:extLst>
          </p:cNvPr>
          <p:cNvSpPr>
            <a:spLocks noGrp="1"/>
          </p:cNvSpPr>
          <p:nvPr>
            <p:ph type="pic" sz="quarter" idx="10"/>
          </p:nvPr>
        </p:nvSpPr>
        <p:spPr>
          <a:xfrm>
            <a:off x="1033463" y="2846388"/>
            <a:ext cx="18037175" cy="7635875"/>
          </a:xfrm>
        </p:spPr>
        <p:txBody>
          <a:bodyPr/>
          <a:lstStyle>
            <a:lvl1pPr marL="0" indent="0">
              <a:buNone/>
              <a:defRPr>
                <a:solidFill>
                  <a:schemeClr val="tx1"/>
                </a:solidFill>
              </a:defRPr>
            </a:lvl1pPr>
          </a:lstStyle>
          <a:p>
            <a:r>
              <a:rPr lang="en-US"/>
              <a:t>Click icon to add picture</a:t>
            </a:r>
            <a:endParaRPr lang="en-GB"/>
          </a:p>
        </p:txBody>
      </p:sp>
      <p:sp>
        <p:nvSpPr>
          <p:cNvPr id="6" name="Slide Number Placeholder 5">
            <a:extLst>
              <a:ext uri="{FF2B5EF4-FFF2-40B4-BE49-F238E27FC236}">
                <a16:creationId xmlns:a16="http://schemas.microsoft.com/office/drawing/2014/main" id="{F568B689-7E29-48B9-AB51-DE27CE1A1032}"/>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88309889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VIDEO">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F40B34-9137-4B84-ABBA-B8A6BE4FEEAF}"/>
              </a:ext>
            </a:extLst>
          </p:cNvPr>
          <p:cNvSpPr>
            <a:spLocks noGrp="1"/>
          </p:cNvSpPr>
          <p:nvPr>
            <p:ph type="title"/>
          </p:nvPr>
        </p:nvSpPr>
        <p:spPr/>
        <p:txBody>
          <a:bodyPr/>
          <a:lstStyle>
            <a:lvl1pPr>
              <a:defRPr>
                <a:solidFill>
                  <a:schemeClr val="tx1"/>
                </a:solidFill>
              </a:defRPr>
            </a:lvl1pPr>
          </a:lstStyle>
          <a:p>
            <a:r>
              <a:rPr lang="en-US"/>
              <a:t>Click to edit Master title style</a:t>
            </a:r>
            <a:endParaRPr lang="en-GB"/>
          </a:p>
        </p:txBody>
      </p:sp>
      <p:sp>
        <p:nvSpPr>
          <p:cNvPr id="4" name="Media Placeholder 3">
            <a:extLst>
              <a:ext uri="{FF2B5EF4-FFF2-40B4-BE49-F238E27FC236}">
                <a16:creationId xmlns:a16="http://schemas.microsoft.com/office/drawing/2014/main" id="{B786CA10-53ED-43C8-AE97-E8BF4D79D3C8}"/>
              </a:ext>
            </a:extLst>
          </p:cNvPr>
          <p:cNvSpPr>
            <a:spLocks noGrp="1"/>
          </p:cNvSpPr>
          <p:nvPr>
            <p:ph type="media" sz="quarter" idx="10"/>
          </p:nvPr>
        </p:nvSpPr>
        <p:spPr>
          <a:xfrm>
            <a:off x="1411289" y="3062288"/>
            <a:ext cx="17338676" cy="7419975"/>
          </a:xfrm>
        </p:spPr>
        <p:txBody>
          <a:bodyPr/>
          <a:lstStyle>
            <a:lvl1pPr marL="0" indent="0">
              <a:buNone/>
              <a:defRPr>
                <a:solidFill>
                  <a:schemeClr val="tx1"/>
                </a:solidFill>
              </a:defRPr>
            </a:lvl1pPr>
          </a:lstStyle>
          <a:p>
            <a:r>
              <a:rPr lang="en-US"/>
              <a:t>Click icon to add media</a:t>
            </a:r>
            <a:endParaRPr lang="en-GB"/>
          </a:p>
        </p:txBody>
      </p:sp>
      <p:sp>
        <p:nvSpPr>
          <p:cNvPr id="6" name="Slide Number Placeholder 5">
            <a:extLst>
              <a:ext uri="{FF2B5EF4-FFF2-40B4-BE49-F238E27FC236}">
                <a16:creationId xmlns:a16="http://schemas.microsoft.com/office/drawing/2014/main" id="{43C909F2-880B-4264-A63D-4133D14BFEF5}"/>
              </a:ext>
            </a:extLst>
          </p:cNvPr>
          <p:cNvSpPr>
            <a:spLocks noGrp="1"/>
          </p:cNvSpPr>
          <p:nvPr>
            <p:ph type="sldNum" sz="quarter" idx="13"/>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705822636"/>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TITLE BLANK WHIT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lvl1pPr>
              <a:defRPr baseline="0"/>
            </a:lvl1pPr>
          </a:lstStyle>
          <a:p>
            <a:r>
              <a:rPr lang="en-US"/>
              <a:t>Click to edit Master title style</a:t>
            </a:r>
            <a:endParaRPr lang="en-GB"/>
          </a:p>
        </p:txBody>
      </p:sp>
      <p:sp>
        <p:nvSpPr>
          <p:cNvPr id="4" name="Slide Number Placeholder 3">
            <a:extLst>
              <a:ext uri="{FF2B5EF4-FFF2-40B4-BE49-F238E27FC236}">
                <a16:creationId xmlns:a16="http://schemas.microsoft.com/office/drawing/2014/main" id="{E352CA24-FEE1-4DA1-9489-C394181395C2}"/>
              </a:ext>
            </a:extLst>
          </p:cNvPr>
          <p:cNvSpPr>
            <a:spLocks noGrp="1"/>
          </p:cNvSpPr>
          <p:nvPr>
            <p:ph type="sldNum" sz="quarter" idx="12"/>
          </p:nvPr>
        </p:nvSpPr>
        <p:spPr/>
        <p:txBody>
          <a:bodyPr/>
          <a:lstStyle/>
          <a:p>
            <a:fld id="{B90F9CBB-4563-4BE2-B3E1-4A9E8EA05CDE}" type="slidenum">
              <a:rPr lang="en-GB" smtClean="0"/>
              <a:pPr/>
              <a:t>‹#›</a:t>
            </a:fld>
            <a:endParaRPr lang="en-GB"/>
          </a:p>
        </p:txBody>
      </p:sp>
      <p:sp>
        <p:nvSpPr>
          <p:cNvPr id="7" name="Content Placeholder 6">
            <a:extLst>
              <a:ext uri="{FF2B5EF4-FFF2-40B4-BE49-F238E27FC236}">
                <a16:creationId xmlns:a16="http://schemas.microsoft.com/office/drawing/2014/main" id="{9B7C2FC8-E9F4-40C3-95F3-457263521CE5}"/>
              </a:ext>
            </a:extLst>
          </p:cNvPr>
          <p:cNvSpPr>
            <a:spLocks noGrp="1"/>
          </p:cNvSpPr>
          <p:nvPr>
            <p:ph sz="quarter" idx="13"/>
          </p:nvPr>
        </p:nvSpPr>
        <p:spPr>
          <a:xfrm>
            <a:off x="1033463" y="3422428"/>
            <a:ext cx="18091150" cy="705983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37363233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TITLE BLANK BLACK">
    <p:bg>
      <p:bgPr>
        <a:solidFill>
          <a:schemeClr val="bg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4" name="Slide Number Placeholder 3">
            <a:extLst>
              <a:ext uri="{FF2B5EF4-FFF2-40B4-BE49-F238E27FC236}">
                <a16:creationId xmlns:a16="http://schemas.microsoft.com/office/drawing/2014/main" id="{A6A14546-5F3A-4847-A4A8-7498E041395F}"/>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1E206E5C-59A4-4F71-B058-726070AC1918}"/>
              </a:ext>
            </a:extLst>
          </p:cNvPr>
          <p:cNvSpPr>
            <a:spLocks noGrp="1"/>
          </p:cNvSpPr>
          <p:nvPr>
            <p:ph sz="quarter" idx="13"/>
          </p:nvPr>
        </p:nvSpPr>
        <p:spPr>
          <a:xfrm>
            <a:off x="1033463" y="3484275"/>
            <a:ext cx="18019712" cy="6778913"/>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00374293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TEXT &amp; KEY POINT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7938730" cy="1818000"/>
          </a:xfrm>
          <a:prstGeom prst="rect">
            <a:avLst/>
          </a:prstGeom>
        </p:spPr>
        <p:txBody>
          <a:bodyPr/>
          <a:lstStyle>
            <a:lvl1pPr>
              <a:defRPr baseline="0"/>
            </a:lvl1pPr>
          </a:lstStyle>
          <a:p>
            <a:r>
              <a:rPr lang="en-US"/>
              <a:t>Click to edit Master title style</a:t>
            </a:r>
            <a:endParaRPr lang="en-GB"/>
          </a:p>
        </p:txBody>
      </p:sp>
      <p:sp>
        <p:nvSpPr>
          <p:cNvPr id="13" name="Text Placeholder 12">
            <a:extLst>
              <a:ext uri="{FF2B5EF4-FFF2-40B4-BE49-F238E27FC236}">
                <a16:creationId xmlns:a16="http://schemas.microsoft.com/office/drawing/2014/main" id="{6E12CF49-75C0-8249-9153-1E21D445E925}"/>
              </a:ext>
            </a:extLst>
          </p:cNvPr>
          <p:cNvSpPr>
            <a:spLocks noGrp="1"/>
          </p:cNvSpPr>
          <p:nvPr>
            <p:ph type="body" sz="quarter" idx="12" hasCustomPrompt="1"/>
          </p:nvPr>
        </p:nvSpPr>
        <p:spPr>
          <a:xfrm>
            <a:off x="11348195" y="3591178"/>
            <a:ext cx="5651499" cy="623337"/>
          </a:xfrm>
        </p:spPr>
        <p:txBody>
          <a:bodyPr lIns="36000" tIns="0" rIns="0" bIns="0">
            <a:noAutofit/>
          </a:bodyPr>
          <a:lstStyle>
            <a:lvl1pPr marL="0" indent="0">
              <a:buNone/>
              <a:defRPr sz="3600">
                <a:latin typeface="+mn-lt"/>
              </a:defRPr>
            </a:lvl1pPr>
          </a:lstStyle>
          <a:p>
            <a:pPr lvl="0"/>
            <a:r>
              <a:rPr lang="en-GB"/>
              <a:t>Explanation</a:t>
            </a:r>
            <a:endParaRPr lang="en-US"/>
          </a:p>
        </p:txBody>
      </p:sp>
      <p:sp>
        <p:nvSpPr>
          <p:cNvPr id="3" name="Text Placeholder 2">
            <a:extLst>
              <a:ext uri="{FF2B5EF4-FFF2-40B4-BE49-F238E27FC236}">
                <a16:creationId xmlns:a16="http://schemas.microsoft.com/office/drawing/2014/main" id="{79191503-4CF7-9640-AEFB-A2FBD51B7CB2}"/>
              </a:ext>
            </a:extLst>
          </p:cNvPr>
          <p:cNvSpPr>
            <a:spLocks noGrp="1"/>
          </p:cNvSpPr>
          <p:nvPr>
            <p:ph type="body" sz="quarter" idx="11" hasCustomPrompt="1"/>
          </p:nvPr>
        </p:nvSpPr>
        <p:spPr>
          <a:xfrm>
            <a:off x="11348194" y="1290940"/>
            <a:ext cx="5651500" cy="2189091"/>
          </a:xfrm>
        </p:spPr>
        <p:txBody>
          <a:bodyPr lIns="0" tIns="0" rIns="0" bIns="0" anchor="b" anchorCtr="0">
            <a:noAutofit/>
          </a:bodyPr>
          <a:lstStyle>
            <a:lvl1pPr marL="0" indent="0">
              <a:buNone/>
              <a:defRPr sz="14800"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6" name="Text Placeholder 12">
            <a:extLst>
              <a:ext uri="{FF2B5EF4-FFF2-40B4-BE49-F238E27FC236}">
                <a16:creationId xmlns:a16="http://schemas.microsoft.com/office/drawing/2014/main" id="{7B46E1CA-4FEE-D44F-BC3B-55B9AA9A3D6E}"/>
              </a:ext>
            </a:extLst>
          </p:cNvPr>
          <p:cNvSpPr>
            <a:spLocks noGrp="1"/>
          </p:cNvSpPr>
          <p:nvPr>
            <p:ph type="body" sz="quarter" idx="13" hasCustomPrompt="1"/>
          </p:nvPr>
        </p:nvSpPr>
        <p:spPr>
          <a:xfrm>
            <a:off x="11348194" y="6619532"/>
            <a:ext cx="5651499" cy="623337"/>
          </a:xfrm>
        </p:spPr>
        <p:txBody>
          <a:bodyPr lIns="36000" tIns="0" rIns="0" bIns="0">
            <a:noAutofit/>
          </a:bodyPr>
          <a:lstStyle>
            <a:lvl1pPr marL="0" indent="0">
              <a:buNone/>
              <a:defRPr sz="3600">
                <a:latin typeface="+mn-lt"/>
              </a:defRPr>
            </a:lvl1pPr>
          </a:lstStyle>
          <a:p>
            <a:pPr lvl="0"/>
            <a:r>
              <a:rPr lang="en-GB"/>
              <a:t>Explanation</a:t>
            </a:r>
            <a:endParaRPr lang="en-US"/>
          </a:p>
        </p:txBody>
      </p:sp>
      <p:sp>
        <p:nvSpPr>
          <p:cNvPr id="27" name="Text Placeholder 2">
            <a:extLst>
              <a:ext uri="{FF2B5EF4-FFF2-40B4-BE49-F238E27FC236}">
                <a16:creationId xmlns:a16="http://schemas.microsoft.com/office/drawing/2014/main" id="{40F5ACB4-B919-484D-AC0A-15701B743661}"/>
              </a:ext>
            </a:extLst>
          </p:cNvPr>
          <p:cNvSpPr>
            <a:spLocks noGrp="1"/>
          </p:cNvSpPr>
          <p:nvPr>
            <p:ph type="body" sz="quarter" idx="14" hasCustomPrompt="1"/>
          </p:nvPr>
        </p:nvSpPr>
        <p:spPr>
          <a:xfrm>
            <a:off x="11348194" y="4322478"/>
            <a:ext cx="5651500" cy="2189091"/>
          </a:xfrm>
        </p:spPr>
        <p:txBody>
          <a:bodyPr lIns="0" tIns="0" rIns="0" bIns="0" anchor="b" anchorCtr="0">
            <a:noAutofit/>
          </a:bodyPr>
          <a:lstStyle>
            <a:lvl1pPr marL="0" indent="0">
              <a:buNone/>
              <a:defRPr sz="14800"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8" name="Text Placeholder 12">
            <a:extLst>
              <a:ext uri="{FF2B5EF4-FFF2-40B4-BE49-F238E27FC236}">
                <a16:creationId xmlns:a16="http://schemas.microsoft.com/office/drawing/2014/main" id="{1B0D3CB7-7273-5A4B-A64A-D1D4FF10A661}"/>
              </a:ext>
            </a:extLst>
          </p:cNvPr>
          <p:cNvSpPr>
            <a:spLocks noGrp="1"/>
          </p:cNvSpPr>
          <p:nvPr>
            <p:ph type="body" sz="quarter" idx="15" hasCustomPrompt="1"/>
          </p:nvPr>
        </p:nvSpPr>
        <p:spPr>
          <a:xfrm>
            <a:off x="11348194" y="9648938"/>
            <a:ext cx="5651499" cy="623337"/>
          </a:xfrm>
        </p:spPr>
        <p:txBody>
          <a:bodyPr lIns="36000" tIns="0" rIns="0" bIns="0">
            <a:noAutofit/>
          </a:bodyPr>
          <a:lstStyle>
            <a:lvl1pPr marL="0" indent="0">
              <a:buNone/>
              <a:defRPr sz="3600">
                <a:latin typeface="+mn-lt"/>
              </a:defRPr>
            </a:lvl1pPr>
          </a:lstStyle>
          <a:p>
            <a:pPr lvl="0"/>
            <a:r>
              <a:rPr lang="en-GB"/>
              <a:t>Explanation</a:t>
            </a:r>
            <a:endParaRPr lang="en-US"/>
          </a:p>
        </p:txBody>
      </p:sp>
      <p:sp>
        <p:nvSpPr>
          <p:cNvPr id="29" name="Text Placeholder 2">
            <a:extLst>
              <a:ext uri="{FF2B5EF4-FFF2-40B4-BE49-F238E27FC236}">
                <a16:creationId xmlns:a16="http://schemas.microsoft.com/office/drawing/2014/main" id="{26DCCB4C-E600-3548-8F47-D58A94F1A913}"/>
              </a:ext>
            </a:extLst>
          </p:cNvPr>
          <p:cNvSpPr>
            <a:spLocks noGrp="1"/>
          </p:cNvSpPr>
          <p:nvPr>
            <p:ph type="body" sz="quarter" idx="16" hasCustomPrompt="1"/>
          </p:nvPr>
        </p:nvSpPr>
        <p:spPr>
          <a:xfrm>
            <a:off x="11348195" y="7354016"/>
            <a:ext cx="5651500" cy="2189091"/>
          </a:xfrm>
        </p:spPr>
        <p:txBody>
          <a:bodyPr lIns="0" tIns="0" rIns="0" bIns="0" anchor="b" anchorCtr="0">
            <a:noAutofit/>
          </a:bodyPr>
          <a:lstStyle>
            <a:lvl1pPr marL="0" indent="0">
              <a:buNone/>
              <a:defRPr sz="14800"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4" name="Text Placeholder 3">
            <a:extLst>
              <a:ext uri="{FF2B5EF4-FFF2-40B4-BE49-F238E27FC236}">
                <a16:creationId xmlns:a16="http://schemas.microsoft.com/office/drawing/2014/main" id="{86EE0E6B-8758-426A-9888-920F5ABDB7C6}"/>
              </a:ext>
            </a:extLst>
          </p:cNvPr>
          <p:cNvSpPr>
            <a:spLocks noGrp="1"/>
          </p:cNvSpPr>
          <p:nvPr>
            <p:ph type="body" sz="quarter" idx="17"/>
          </p:nvPr>
        </p:nvSpPr>
        <p:spPr>
          <a:xfrm>
            <a:off x="1033200" y="3833299"/>
            <a:ext cx="7938730" cy="63385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925A5390-0632-4CA5-91A9-5207D9F8E578}"/>
              </a:ext>
            </a:extLst>
          </p:cNvPr>
          <p:cNvSpPr>
            <a:spLocks noGrp="1"/>
          </p:cNvSpPr>
          <p:nvPr>
            <p:ph type="sldNum" sz="quarter" idx="20"/>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3532991573"/>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TEXT &amp; CHART">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5778490" cy="1818000"/>
          </a:xfrm>
          <a:prstGeom prst="rect">
            <a:avLst/>
          </a:prstGeom>
        </p:spPr>
        <p:txBody>
          <a:bodyPr/>
          <a:lstStyle>
            <a:lvl1pPr>
              <a:defRPr baseline="0"/>
            </a:lvl1pPr>
          </a:lstStyle>
          <a:p>
            <a:r>
              <a:rPr lang="en-US"/>
              <a:t>Click to edit Master title style</a:t>
            </a:r>
            <a:endParaRPr lang="en-GB"/>
          </a:p>
        </p:txBody>
      </p:sp>
      <p:sp>
        <p:nvSpPr>
          <p:cNvPr id="3" name="Chart Placeholder 2">
            <a:extLst>
              <a:ext uri="{FF2B5EF4-FFF2-40B4-BE49-F238E27FC236}">
                <a16:creationId xmlns:a16="http://schemas.microsoft.com/office/drawing/2014/main" id="{2B53538B-84DE-E74D-983E-ECFC190236EA}"/>
              </a:ext>
            </a:extLst>
          </p:cNvPr>
          <p:cNvSpPr>
            <a:spLocks noGrp="1"/>
          </p:cNvSpPr>
          <p:nvPr>
            <p:ph type="chart" sz="quarter" idx="12"/>
          </p:nvPr>
        </p:nvSpPr>
        <p:spPr>
          <a:xfrm>
            <a:off x="6955706" y="1447201"/>
            <a:ext cx="13148395" cy="9862150"/>
          </a:xfrm>
          <a:solidFill>
            <a:schemeClr val="tx1">
              <a:lumMod val="95000"/>
            </a:schemeClr>
          </a:solidFill>
        </p:spPr>
        <p:txBody>
          <a:bodyPr lIns="0" tIns="0" rIns="0" bIns="0"/>
          <a:lstStyle>
            <a:lvl1pPr marL="0" indent="0">
              <a:buNone/>
              <a:defRPr/>
            </a:lvl1pPr>
          </a:lstStyle>
          <a:p>
            <a:r>
              <a:rPr lang="en-US"/>
              <a:t>Click icon to add chart</a:t>
            </a:r>
          </a:p>
        </p:txBody>
      </p:sp>
      <p:sp>
        <p:nvSpPr>
          <p:cNvPr id="7" name="Text Placeholder 4">
            <a:extLst>
              <a:ext uri="{FF2B5EF4-FFF2-40B4-BE49-F238E27FC236}">
                <a16:creationId xmlns:a16="http://schemas.microsoft.com/office/drawing/2014/main" id="{EBC0F469-7243-44CA-8F62-BD9759F2BBEB}"/>
              </a:ext>
            </a:extLst>
          </p:cNvPr>
          <p:cNvSpPr>
            <a:spLocks noGrp="1"/>
          </p:cNvSpPr>
          <p:nvPr>
            <p:ph type="body" sz="quarter" idx="13"/>
          </p:nvPr>
        </p:nvSpPr>
        <p:spPr>
          <a:xfrm>
            <a:off x="1033199" y="3740750"/>
            <a:ext cx="5778491" cy="6121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a:extLst>
              <a:ext uri="{FF2B5EF4-FFF2-40B4-BE49-F238E27FC236}">
                <a16:creationId xmlns:a16="http://schemas.microsoft.com/office/drawing/2014/main" id="{B97E4736-FDF4-48A4-B09F-742EE61DA9C8}"/>
              </a:ext>
            </a:extLst>
          </p:cNvPr>
          <p:cNvSpPr>
            <a:spLocks noGrp="1"/>
          </p:cNvSpPr>
          <p:nvPr>
            <p:ph type="sldNum" sz="quarter" idx="1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62943790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CHART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lvl1pPr>
              <a:defRPr baseline="0"/>
            </a:lvl1pPr>
          </a:lstStyle>
          <a:p>
            <a:r>
              <a:rPr lang="en-US"/>
              <a:t>Click to edit Master title style</a:t>
            </a:r>
            <a:endParaRPr lang="en-GB"/>
          </a:p>
        </p:txBody>
      </p:sp>
      <p:sp>
        <p:nvSpPr>
          <p:cNvPr id="43" name="object 39">
            <a:extLst>
              <a:ext uri="{FF2B5EF4-FFF2-40B4-BE49-F238E27FC236}">
                <a16:creationId xmlns:a16="http://schemas.microsoft.com/office/drawing/2014/main" id="{C5CF1E23-C9B3-104A-9D4B-9579408EA35E}"/>
              </a:ext>
            </a:extLst>
          </p:cNvPr>
          <p:cNvSpPr txBox="1"/>
          <p:nvPr userDrawn="1"/>
        </p:nvSpPr>
        <p:spPr>
          <a:xfrm>
            <a:off x="3663144" y="6112767"/>
            <a:ext cx="1403350" cy="402590"/>
          </a:xfrm>
          <a:prstGeom prst="rect">
            <a:avLst/>
          </a:prstGeom>
        </p:spPr>
        <p:txBody>
          <a:bodyPr vert="horz" wrap="square" lIns="0" tIns="15240" rIns="0" bIns="0" rtlCol="0">
            <a:spAutoFit/>
          </a:bodyPr>
          <a:lstStyle/>
          <a:p>
            <a:pPr marL="12700">
              <a:lnSpc>
                <a:spcPct val="100000"/>
              </a:lnSpc>
              <a:spcBef>
                <a:spcPts val="120"/>
              </a:spcBef>
            </a:pPr>
            <a:r>
              <a:rPr sz="2450" b="1" spc="-30">
                <a:latin typeface="Barlow Condensed"/>
                <a:cs typeface="Barlow Condensed"/>
              </a:rPr>
              <a:t>TOTAL</a:t>
            </a:r>
            <a:r>
              <a:rPr sz="2450" b="1" spc="-65">
                <a:latin typeface="Barlow Condensed"/>
                <a:cs typeface="Barlow Condensed"/>
              </a:rPr>
              <a:t> </a:t>
            </a:r>
            <a:r>
              <a:rPr sz="2450" b="1" spc="10">
                <a:latin typeface="Barlow Condensed"/>
                <a:cs typeface="Barlow Condensed"/>
              </a:rPr>
              <a:t>£XXX</a:t>
            </a:r>
            <a:endParaRPr sz="2450">
              <a:latin typeface="Barlow Condensed"/>
              <a:cs typeface="Barlow Condensed"/>
            </a:endParaRPr>
          </a:p>
        </p:txBody>
      </p:sp>
      <p:sp>
        <p:nvSpPr>
          <p:cNvPr id="3" name="Text Placeholder 2">
            <a:extLst>
              <a:ext uri="{FF2B5EF4-FFF2-40B4-BE49-F238E27FC236}">
                <a16:creationId xmlns:a16="http://schemas.microsoft.com/office/drawing/2014/main" id="{44D8A541-C2A2-AE40-A10E-7109496E9B5B}"/>
              </a:ext>
            </a:extLst>
          </p:cNvPr>
          <p:cNvSpPr>
            <a:spLocks noGrp="1"/>
          </p:cNvSpPr>
          <p:nvPr>
            <p:ph type="body" sz="quarter" idx="10" hasCustomPrompt="1"/>
          </p:nvPr>
        </p:nvSpPr>
        <p:spPr>
          <a:xfrm>
            <a:off x="7265483" y="3348454"/>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59" name="Text Placeholder 58">
            <a:extLst>
              <a:ext uri="{FF2B5EF4-FFF2-40B4-BE49-F238E27FC236}">
                <a16:creationId xmlns:a16="http://schemas.microsoft.com/office/drawing/2014/main" id="{3DDD98E1-5D4C-E441-8033-1BE0AFD9ED9F}"/>
              </a:ext>
            </a:extLst>
          </p:cNvPr>
          <p:cNvSpPr>
            <a:spLocks noGrp="1"/>
          </p:cNvSpPr>
          <p:nvPr>
            <p:ph type="body" sz="quarter" idx="11" hasCustomPrompt="1"/>
          </p:nvPr>
        </p:nvSpPr>
        <p:spPr>
          <a:xfrm>
            <a:off x="10810135" y="6125515"/>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60" name="TextBox 59">
            <a:extLst>
              <a:ext uri="{FF2B5EF4-FFF2-40B4-BE49-F238E27FC236}">
                <a16:creationId xmlns:a16="http://schemas.microsoft.com/office/drawing/2014/main" id="{7A5E44C0-353A-3849-A2C2-A380368040E4}"/>
              </a:ext>
            </a:extLst>
          </p:cNvPr>
          <p:cNvSpPr txBox="1"/>
          <p:nvPr userDrawn="1"/>
        </p:nvSpPr>
        <p:spPr>
          <a:xfrm>
            <a:off x="9786127" y="6124359"/>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63" name="Text Placeholder 2">
            <a:extLst>
              <a:ext uri="{FF2B5EF4-FFF2-40B4-BE49-F238E27FC236}">
                <a16:creationId xmlns:a16="http://schemas.microsoft.com/office/drawing/2014/main" id="{20327B7A-4691-D24F-836B-83028CCD8824}"/>
              </a:ext>
            </a:extLst>
          </p:cNvPr>
          <p:cNvSpPr>
            <a:spLocks noGrp="1"/>
          </p:cNvSpPr>
          <p:nvPr>
            <p:ph type="body" sz="quarter" idx="13" hasCustomPrompt="1"/>
          </p:nvPr>
        </p:nvSpPr>
        <p:spPr>
          <a:xfrm>
            <a:off x="1123058" y="3348454"/>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64" name="Text Placeholder 58">
            <a:extLst>
              <a:ext uri="{FF2B5EF4-FFF2-40B4-BE49-F238E27FC236}">
                <a16:creationId xmlns:a16="http://schemas.microsoft.com/office/drawing/2014/main" id="{4CAE1A17-F3AE-2843-9595-30E06609FFFA}"/>
              </a:ext>
            </a:extLst>
          </p:cNvPr>
          <p:cNvSpPr>
            <a:spLocks noGrp="1"/>
          </p:cNvSpPr>
          <p:nvPr>
            <p:ph type="body" sz="quarter" idx="14" hasCustomPrompt="1"/>
          </p:nvPr>
        </p:nvSpPr>
        <p:spPr>
          <a:xfrm>
            <a:off x="4667710" y="6124937"/>
            <a:ext cx="1825951" cy="402590"/>
          </a:xfrm>
        </p:spPr>
        <p:txBody>
          <a:bodyPr lIns="0" tIns="0" rIns="0" bIns="0" anchor="ctr">
            <a:noAutofit/>
          </a:bodyPr>
          <a:lstStyle>
            <a:lvl1pPr marL="0" indent="0">
              <a:buNone/>
              <a:defRPr sz="2400" b="1" i="0">
                <a:latin typeface="Barlow" pitchFamily="2" charset="77"/>
              </a:defRPr>
            </a:lvl1pPr>
          </a:lstStyle>
          <a:p>
            <a:pPr lvl="0"/>
            <a:r>
              <a:rPr lang="en-GB"/>
              <a:t>£XXX</a:t>
            </a:r>
            <a:endParaRPr lang="en-US"/>
          </a:p>
        </p:txBody>
      </p:sp>
      <p:sp>
        <p:nvSpPr>
          <p:cNvPr id="65" name="TextBox 64">
            <a:extLst>
              <a:ext uri="{FF2B5EF4-FFF2-40B4-BE49-F238E27FC236}">
                <a16:creationId xmlns:a16="http://schemas.microsoft.com/office/drawing/2014/main" id="{CCC7CC97-82F2-D346-8261-AFBEBC54D03F}"/>
              </a:ext>
            </a:extLst>
          </p:cNvPr>
          <p:cNvSpPr txBox="1"/>
          <p:nvPr userDrawn="1"/>
        </p:nvSpPr>
        <p:spPr>
          <a:xfrm>
            <a:off x="3643702" y="6124937"/>
            <a:ext cx="998256" cy="402590"/>
          </a:xfrm>
          <a:prstGeom prst="rect">
            <a:avLst/>
          </a:prstGeom>
          <a:noFill/>
        </p:spPr>
        <p:txBody>
          <a:bodyPr wrap="square" lIns="0" tIns="0" rIns="0" bIns="0" rtlCol="0" anchor="ctr">
            <a:noAutofit/>
          </a:bodyPr>
          <a:lstStyle/>
          <a:p>
            <a:pPr algn="r"/>
            <a:r>
              <a:rPr lang="en-US" sz="2400" b="1" i="0">
                <a:solidFill>
                  <a:schemeClr val="bg1"/>
                </a:solidFill>
                <a:latin typeface="+mj-lt"/>
              </a:rPr>
              <a:t>TOTAL</a:t>
            </a:r>
          </a:p>
        </p:txBody>
      </p:sp>
      <p:sp>
        <p:nvSpPr>
          <p:cNvPr id="67" name="Text Placeholder 2">
            <a:extLst>
              <a:ext uri="{FF2B5EF4-FFF2-40B4-BE49-F238E27FC236}">
                <a16:creationId xmlns:a16="http://schemas.microsoft.com/office/drawing/2014/main" id="{D907179C-C29C-0546-8A7C-0439EE481F40}"/>
              </a:ext>
            </a:extLst>
          </p:cNvPr>
          <p:cNvSpPr>
            <a:spLocks noGrp="1"/>
          </p:cNvSpPr>
          <p:nvPr>
            <p:ph type="body" sz="quarter" idx="16" hasCustomPrompt="1"/>
          </p:nvPr>
        </p:nvSpPr>
        <p:spPr>
          <a:xfrm>
            <a:off x="13447012" y="3348454"/>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68" name="Text Placeholder 58">
            <a:extLst>
              <a:ext uri="{FF2B5EF4-FFF2-40B4-BE49-F238E27FC236}">
                <a16:creationId xmlns:a16="http://schemas.microsoft.com/office/drawing/2014/main" id="{4EB656CC-5580-1642-A764-6A7EF6BECC25}"/>
              </a:ext>
            </a:extLst>
          </p:cNvPr>
          <p:cNvSpPr>
            <a:spLocks noGrp="1"/>
          </p:cNvSpPr>
          <p:nvPr>
            <p:ph type="body" sz="quarter" idx="17" hasCustomPrompt="1"/>
          </p:nvPr>
        </p:nvSpPr>
        <p:spPr>
          <a:xfrm>
            <a:off x="16991664" y="6125515"/>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69" name="TextBox 68">
            <a:extLst>
              <a:ext uri="{FF2B5EF4-FFF2-40B4-BE49-F238E27FC236}">
                <a16:creationId xmlns:a16="http://schemas.microsoft.com/office/drawing/2014/main" id="{B1A8B87F-289E-EB4C-BB80-217F0CC957F6}"/>
              </a:ext>
            </a:extLst>
          </p:cNvPr>
          <p:cNvSpPr txBox="1"/>
          <p:nvPr userDrawn="1"/>
        </p:nvSpPr>
        <p:spPr>
          <a:xfrm>
            <a:off x="15967656" y="6124359"/>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85" name="object 39">
            <a:extLst>
              <a:ext uri="{FF2B5EF4-FFF2-40B4-BE49-F238E27FC236}">
                <a16:creationId xmlns:a16="http://schemas.microsoft.com/office/drawing/2014/main" id="{8928AF33-40F1-C641-8016-B84CAC0EDD81}"/>
              </a:ext>
            </a:extLst>
          </p:cNvPr>
          <p:cNvSpPr txBox="1"/>
          <p:nvPr userDrawn="1"/>
        </p:nvSpPr>
        <p:spPr>
          <a:xfrm>
            <a:off x="3663144" y="9839639"/>
            <a:ext cx="1403350" cy="402590"/>
          </a:xfrm>
          <a:prstGeom prst="rect">
            <a:avLst/>
          </a:prstGeom>
        </p:spPr>
        <p:txBody>
          <a:bodyPr vert="horz" wrap="square" lIns="0" tIns="15240" rIns="0" bIns="0" rtlCol="0">
            <a:spAutoFit/>
          </a:bodyPr>
          <a:lstStyle/>
          <a:p>
            <a:pPr marL="12700">
              <a:lnSpc>
                <a:spcPct val="100000"/>
              </a:lnSpc>
              <a:spcBef>
                <a:spcPts val="120"/>
              </a:spcBef>
            </a:pPr>
            <a:r>
              <a:rPr sz="2450" b="1" spc="-30">
                <a:latin typeface="Barlow Condensed"/>
                <a:cs typeface="Barlow Condensed"/>
              </a:rPr>
              <a:t>TOTAL</a:t>
            </a:r>
            <a:r>
              <a:rPr sz="2450" b="1" spc="-65">
                <a:latin typeface="Barlow Condensed"/>
                <a:cs typeface="Barlow Condensed"/>
              </a:rPr>
              <a:t> </a:t>
            </a:r>
            <a:r>
              <a:rPr sz="2450" b="1" spc="10">
                <a:latin typeface="Barlow Condensed"/>
                <a:cs typeface="Barlow Condensed"/>
              </a:rPr>
              <a:t>£XXX</a:t>
            </a:r>
            <a:endParaRPr sz="2450">
              <a:latin typeface="Barlow Condensed"/>
              <a:cs typeface="Barlow Condensed"/>
            </a:endParaRPr>
          </a:p>
        </p:txBody>
      </p:sp>
      <p:sp>
        <p:nvSpPr>
          <p:cNvPr id="86" name="Text Placeholder 2">
            <a:extLst>
              <a:ext uri="{FF2B5EF4-FFF2-40B4-BE49-F238E27FC236}">
                <a16:creationId xmlns:a16="http://schemas.microsoft.com/office/drawing/2014/main" id="{DA1BA20D-DFB0-1848-AE66-36284F6ECCFD}"/>
              </a:ext>
            </a:extLst>
          </p:cNvPr>
          <p:cNvSpPr>
            <a:spLocks noGrp="1"/>
          </p:cNvSpPr>
          <p:nvPr>
            <p:ph type="body" sz="quarter" idx="19" hasCustomPrompt="1"/>
          </p:nvPr>
        </p:nvSpPr>
        <p:spPr>
          <a:xfrm>
            <a:off x="7265483" y="7075326"/>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87" name="Text Placeholder 58">
            <a:extLst>
              <a:ext uri="{FF2B5EF4-FFF2-40B4-BE49-F238E27FC236}">
                <a16:creationId xmlns:a16="http://schemas.microsoft.com/office/drawing/2014/main" id="{AA1DA148-530A-FC40-80F4-378F572919D3}"/>
              </a:ext>
            </a:extLst>
          </p:cNvPr>
          <p:cNvSpPr>
            <a:spLocks noGrp="1"/>
          </p:cNvSpPr>
          <p:nvPr>
            <p:ph type="body" sz="quarter" idx="20" hasCustomPrompt="1"/>
          </p:nvPr>
        </p:nvSpPr>
        <p:spPr>
          <a:xfrm>
            <a:off x="10810135" y="9852387"/>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88" name="TextBox 87">
            <a:extLst>
              <a:ext uri="{FF2B5EF4-FFF2-40B4-BE49-F238E27FC236}">
                <a16:creationId xmlns:a16="http://schemas.microsoft.com/office/drawing/2014/main" id="{4E7E9F75-42AB-754C-88EE-1BE26A6AFC8E}"/>
              </a:ext>
            </a:extLst>
          </p:cNvPr>
          <p:cNvSpPr txBox="1"/>
          <p:nvPr userDrawn="1"/>
        </p:nvSpPr>
        <p:spPr>
          <a:xfrm>
            <a:off x="9786127" y="9851231"/>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90" name="Text Placeholder 2">
            <a:extLst>
              <a:ext uri="{FF2B5EF4-FFF2-40B4-BE49-F238E27FC236}">
                <a16:creationId xmlns:a16="http://schemas.microsoft.com/office/drawing/2014/main" id="{DD3698C6-FB17-D943-8F2D-9227802E1830}"/>
              </a:ext>
            </a:extLst>
          </p:cNvPr>
          <p:cNvSpPr>
            <a:spLocks noGrp="1"/>
          </p:cNvSpPr>
          <p:nvPr>
            <p:ph type="body" sz="quarter" idx="22" hasCustomPrompt="1"/>
          </p:nvPr>
        </p:nvSpPr>
        <p:spPr>
          <a:xfrm>
            <a:off x="1123058" y="7075326"/>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91" name="Text Placeholder 58">
            <a:extLst>
              <a:ext uri="{FF2B5EF4-FFF2-40B4-BE49-F238E27FC236}">
                <a16:creationId xmlns:a16="http://schemas.microsoft.com/office/drawing/2014/main" id="{3DF53EFA-4306-2F4A-B38D-C5D7AD36A17B}"/>
              </a:ext>
            </a:extLst>
          </p:cNvPr>
          <p:cNvSpPr>
            <a:spLocks noGrp="1"/>
          </p:cNvSpPr>
          <p:nvPr>
            <p:ph type="body" sz="quarter" idx="23" hasCustomPrompt="1"/>
          </p:nvPr>
        </p:nvSpPr>
        <p:spPr>
          <a:xfrm>
            <a:off x="4667710" y="9852387"/>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92" name="TextBox 91">
            <a:extLst>
              <a:ext uri="{FF2B5EF4-FFF2-40B4-BE49-F238E27FC236}">
                <a16:creationId xmlns:a16="http://schemas.microsoft.com/office/drawing/2014/main" id="{4F26F094-3D70-4E4D-B0C1-889E4BE7533B}"/>
              </a:ext>
            </a:extLst>
          </p:cNvPr>
          <p:cNvSpPr txBox="1"/>
          <p:nvPr userDrawn="1"/>
        </p:nvSpPr>
        <p:spPr>
          <a:xfrm>
            <a:off x="3643702" y="9851231"/>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94" name="Text Placeholder 2">
            <a:extLst>
              <a:ext uri="{FF2B5EF4-FFF2-40B4-BE49-F238E27FC236}">
                <a16:creationId xmlns:a16="http://schemas.microsoft.com/office/drawing/2014/main" id="{3128ADB7-2E9E-114F-95E2-A279F03A846D}"/>
              </a:ext>
            </a:extLst>
          </p:cNvPr>
          <p:cNvSpPr>
            <a:spLocks noGrp="1"/>
          </p:cNvSpPr>
          <p:nvPr>
            <p:ph type="body" sz="quarter" idx="25" hasCustomPrompt="1"/>
          </p:nvPr>
        </p:nvSpPr>
        <p:spPr>
          <a:xfrm>
            <a:off x="13447012" y="7075326"/>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GB"/>
              <a:t>HEADER</a:t>
            </a:r>
          </a:p>
          <a:p>
            <a:pPr lvl="1"/>
            <a:r>
              <a:rPr lang="en-GB"/>
              <a:t>Bar header</a:t>
            </a:r>
            <a:endParaRPr lang="en-US"/>
          </a:p>
        </p:txBody>
      </p:sp>
      <p:sp>
        <p:nvSpPr>
          <p:cNvPr id="95" name="Text Placeholder 58">
            <a:extLst>
              <a:ext uri="{FF2B5EF4-FFF2-40B4-BE49-F238E27FC236}">
                <a16:creationId xmlns:a16="http://schemas.microsoft.com/office/drawing/2014/main" id="{AD0447FB-DA2A-F542-A293-C0D4DA4BA5EC}"/>
              </a:ext>
            </a:extLst>
          </p:cNvPr>
          <p:cNvSpPr>
            <a:spLocks noGrp="1"/>
          </p:cNvSpPr>
          <p:nvPr>
            <p:ph type="body" sz="quarter" idx="26" hasCustomPrompt="1"/>
          </p:nvPr>
        </p:nvSpPr>
        <p:spPr>
          <a:xfrm>
            <a:off x="16991664" y="9852387"/>
            <a:ext cx="1825951" cy="402590"/>
          </a:xfrm>
        </p:spPr>
        <p:txBody>
          <a:bodyPr lIns="0" tIns="0" rIns="0" bIns="0">
            <a:noAutofit/>
          </a:bodyPr>
          <a:lstStyle>
            <a:lvl1pPr marL="0" indent="0">
              <a:buNone/>
              <a:defRPr sz="2400" b="1" i="0">
                <a:latin typeface="Barlow" pitchFamily="2" charset="77"/>
              </a:defRPr>
            </a:lvl1pPr>
          </a:lstStyle>
          <a:p>
            <a:pPr lvl="0"/>
            <a:r>
              <a:rPr lang="en-GB"/>
              <a:t>£XXX</a:t>
            </a:r>
            <a:endParaRPr lang="en-US"/>
          </a:p>
        </p:txBody>
      </p:sp>
      <p:sp>
        <p:nvSpPr>
          <p:cNvPr id="96" name="TextBox 95">
            <a:extLst>
              <a:ext uri="{FF2B5EF4-FFF2-40B4-BE49-F238E27FC236}">
                <a16:creationId xmlns:a16="http://schemas.microsoft.com/office/drawing/2014/main" id="{576425A3-2379-7249-BBD3-45ADCF737859}"/>
              </a:ext>
            </a:extLst>
          </p:cNvPr>
          <p:cNvSpPr txBox="1"/>
          <p:nvPr userDrawn="1"/>
        </p:nvSpPr>
        <p:spPr>
          <a:xfrm>
            <a:off x="15967656" y="9851231"/>
            <a:ext cx="998256" cy="402590"/>
          </a:xfrm>
          <a:prstGeom prst="rect">
            <a:avLst/>
          </a:prstGeom>
          <a:noFill/>
        </p:spPr>
        <p:txBody>
          <a:bodyPr wrap="square" lIns="0" tIns="0" rIns="0" bIns="0" rtlCol="0">
            <a:noAutofit/>
          </a:bodyPr>
          <a:lstStyle/>
          <a:p>
            <a:pPr algn="r"/>
            <a:r>
              <a:rPr lang="en-US" sz="2400" b="1" i="0">
                <a:solidFill>
                  <a:schemeClr val="bg1"/>
                </a:solidFill>
                <a:latin typeface="+mj-lt"/>
              </a:rPr>
              <a:t>TOTAL</a:t>
            </a:r>
          </a:p>
        </p:txBody>
      </p:sp>
      <p:sp>
        <p:nvSpPr>
          <p:cNvPr id="4" name="Chart Placeholder 3">
            <a:extLst>
              <a:ext uri="{FF2B5EF4-FFF2-40B4-BE49-F238E27FC236}">
                <a16:creationId xmlns:a16="http://schemas.microsoft.com/office/drawing/2014/main" id="{D92DA628-62DF-4A3B-9AC8-847F79CF2788}"/>
              </a:ext>
            </a:extLst>
          </p:cNvPr>
          <p:cNvSpPr>
            <a:spLocks noGrp="1"/>
          </p:cNvSpPr>
          <p:nvPr>
            <p:ph type="chart" sz="quarter" idx="28"/>
          </p:nvPr>
        </p:nvSpPr>
        <p:spPr>
          <a:xfrm>
            <a:off x="3643758" y="4069928"/>
            <a:ext cx="2849904" cy="1720800"/>
          </a:xfrm>
        </p:spPr>
        <p:txBody>
          <a:bodyPr/>
          <a:lstStyle>
            <a:lvl1pPr marL="0" indent="0">
              <a:buNone/>
              <a:defRPr/>
            </a:lvl1pPr>
          </a:lstStyle>
          <a:p>
            <a:r>
              <a:rPr lang="en-US"/>
              <a:t>Click icon to add chart</a:t>
            </a:r>
            <a:endParaRPr lang="en-GB"/>
          </a:p>
        </p:txBody>
      </p:sp>
      <p:sp>
        <p:nvSpPr>
          <p:cNvPr id="31" name="Chart Placeholder 3">
            <a:extLst>
              <a:ext uri="{FF2B5EF4-FFF2-40B4-BE49-F238E27FC236}">
                <a16:creationId xmlns:a16="http://schemas.microsoft.com/office/drawing/2014/main" id="{DAEAEBA8-898C-44FC-B500-A717185BD4AE}"/>
              </a:ext>
            </a:extLst>
          </p:cNvPr>
          <p:cNvSpPr>
            <a:spLocks noGrp="1"/>
          </p:cNvSpPr>
          <p:nvPr>
            <p:ph type="chart" sz="quarter" idx="29"/>
          </p:nvPr>
        </p:nvSpPr>
        <p:spPr>
          <a:xfrm>
            <a:off x="9825287" y="4023935"/>
            <a:ext cx="2810800" cy="1720800"/>
          </a:xfrm>
        </p:spPr>
        <p:txBody>
          <a:bodyPr/>
          <a:lstStyle>
            <a:lvl1pPr marL="0" indent="0">
              <a:buNone/>
              <a:defRPr/>
            </a:lvl1pPr>
          </a:lstStyle>
          <a:p>
            <a:r>
              <a:rPr lang="en-US"/>
              <a:t>Click icon to add chart</a:t>
            </a:r>
            <a:endParaRPr lang="en-GB"/>
          </a:p>
        </p:txBody>
      </p:sp>
      <p:sp>
        <p:nvSpPr>
          <p:cNvPr id="32" name="Chart Placeholder 3">
            <a:extLst>
              <a:ext uri="{FF2B5EF4-FFF2-40B4-BE49-F238E27FC236}">
                <a16:creationId xmlns:a16="http://schemas.microsoft.com/office/drawing/2014/main" id="{C6C7F9CD-B73B-4AAE-941C-CF6F92CDADA9}"/>
              </a:ext>
            </a:extLst>
          </p:cNvPr>
          <p:cNvSpPr>
            <a:spLocks noGrp="1"/>
          </p:cNvSpPr>
          <p:nvPr>
            <p:ph type="chart" sz="quarter" idx="30"/>
          </p:nvPr>
        </p:nvSpPr>
        <p:spPr>
          <a:xfrm>
            <a:off x="16006815" y="4023935"/>
            <a:ext cx="2810800" cy="1720800"/>
          </a:xfrm>
        </p:spPr>
        <p:txBody>
          <a:bodyPr/>
          <a:lstStyle>
            <a:lvl1pPr marL="0" indent="0">
              <a:buNone/>
              <a:defRPr/>
            </a:lvl1pPr>
          </a:lstStyle>
          <a:p>
            <a:r>
              <a:rPr lang="en-US"/>
              <a:t>Click icon to add chart</a:t>
            </a:r>
            <a:endParaRPr lang="en-GB"/>
          </a:p>
        </p:txBody>
      </p:sp>
      <p:sp>
        <p:nvSpPr>
          <p:cNvPr id="29" name="Chart Placeholder 3">
            <a:extLst>
              <a:ext uri="{FF2B5EF4-FFF2-40B4-BE49-F238E27FC236}">
                <a16:creationId xmlns:a16="http://schemas.microsoft.com/office/drawing/2014/main" id="{F69ADA4E-5591-4859-B2BB-077CDAEF7345}"/>
              </a:ext>
            </a:extLst>
          </p:cNvPr>
          <p:cNvSpPr>
            <a:spLocks noGrp="1"/>
          </p:cNvSpPr>
          <p:nvPr>
            <p:ph type="chart" sz="quarter" idx="31"/>
          </p:nvPr>
        </p:nvSpPr>
        <p:spPr>
          <a:xfrm>
            <a:off x="3663169" y="7822307"/>
            <a:ext cx="2849904" cy="1720800"/>
          </a:xfrm>
        </p:spPr>
        <p:txBody>
          <a:bodyPr/>
          <a:lstStyle>
            <a:lvl1pPr marL="0" indent="0">
              <a:buNone/>
              <a:defRPr/>
            </a:lvl1pPr>
          </a:lstStyle>
          <a:p>
            <a:r>
              <a:rPr lang="en-US"/>
              <a:t>Click icon to add chart</a:t>
            </a:r>
            <a:endParaRPr lang="en-GB"/>
          </a:p>
        </p:txBody>
      </p:sp>
      <p:sp>
        <p:nvSpPr>
          <p:cNvPr id="30" name="Chart Placeholder 3">
            <a:extLst>
              <a:ext uri="{FF2B5EF4-FFF2-40B4-BE49-F238E27FC236}">
                <a16:creationId xmlns:a16="http://schemas.microsoft.com/office/drawing/2014/main" id="{56FF841B-ED0E-4543-BA2D-E3B5AAA19861}"/>
              </a:ext>
            </a:extLst>
          </p:cNvPr>
          <p:cNvSpPr>
            <a:spLocks noGrp="1"/>
          </p:cNvSpPr>
          <p:nvPr>
            <p:ph type="chart" sz="quarter" idx="32"/>
          </p:nvPr>
        </p:nvSpPr>
        <p:spPr>
          <a:xfrm>
            <a:off x="9844698" y="7776314"/>
            <a:ext cx="2810800" cy="1720800"/>
          </a:xfrm>
        </p:spPr>
        <p:txBody>
          <a:bodyPr/>
          <a:lstStyle>
            <a:lvl1pPr marL="0" indent="0">
              <a:buNone/>
              <a:defRPr/>
            </a:lvl1pPr>
          </a:lstStyle>
          <a:p>
            <a:r>
              <a:rPr lang="en-US"/>
              <a:t>Click icon to add chart</a:t>
            </a:r>
            <a:endParaRPr lang="en-GB"/>
          </a:p>
        </p:txBody>
      </p:sp>
      <p:sp>
        <p:nvSpPr>
          <p:cNvPr id="33" name="Chart Placeholder 3">
            <a:extLst>
              <a:ext uri="{FF2B5EF4-FFF2-40B4-BE49-F238E27FC236}">
                <a16:creationId xmlns:a16="http://schemas.microsoft.com/office/drawing/2014/main" id="{272958A7-9BF6-442A-837D-5BD2468DBF10}"/>
              </a:ext>
            </a:extLst>
          </p:cNvPr>
          <p:cNvSpPr>
            <a:spLocks noGrp="1"/>
          </p:cNvSpPr>
          <p:nvPr>
            <p:ph type="chart" sz="quarter" idx="33"/>
          </p:nvPr>
        </p:nvSpPr>
        <p:spPr>
          <a:xfrm>
            <a:off x="16026226" y="7776314"/>
            <a:ext cx="2810800" cy="1720800"/>
          </a:xfrm>
        </p:spPr>
        <p:txBody>
          <a:bodyPr/>
          <a:lstStyle>
            <a:lvl1pPr marL="0" indent="0">
              <a:buNone/>
              <a:defRPr/>
            </a:lvl1pPr>
          </a:lstStyle>
          <a:p>
            <a:r>
              <a:rPr lang="en-US"/>
              <a:t>Click icon to add chart</a:t>
            </a:r>
            <a:endParaRPr lang="en-GB"/>
          </a:p>
        </p:txBody>
      </p:sp>
      <p:sp>
        <p:nvSpPr>
          <p:cNvPr id="7" name="Slide Number Placeholder 6">
            <a:extLst>
              <a:ext uri="{FF2B5EF4-FFF2-40B4-BE49-F238E27FC236}">
                <a16:creationId xmlns:a16="http://schemas.microsoft.com/office/drawing/2014/main" id="{5E5D2BD6-A097-4534-940E-6143BAD7AAB9}"/>
              </a:ext>
            </a:extLst>
          </p:cNvPr>
          <p:cNvSpPr>
            <a:spLocks noGrp="1"/>
          </p:cNvSpPr>
          <p:nvPr>
            <p:ph type="sldNum" sz="quarter" idx="36"/>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2199346493"/>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userDrawn="1">
  <p:cSld name="TABL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7ACA448D-5A88-3644-B3DF-697A36012B92}"/>
              </a:ext>
            </a:extLst>
          </p:cNvPr>
          <p:cNvSpPr>
            <a:spLocks noGrp="1"/>
          </p:cNvSpPr>
          <p:nvPr>
            <p:ph type="body" sz="quarter" idx="10"/>
          </p:nvPr>
        </p:nvSpPr>
        <p:spPr>
          <a:xfrm>
            <a:off x="14084498" y="4214515"/>
            <a:ext cx="5138803" cy="1651164"/>
          </a:xfrm>
        </p:spPr>
        <p:txBody>
          <a:bodyPr lIns="0" tIns="0" rIns="0" bIns="0" anchor="b"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able Placeholder 7">
            <a:extLst>
              <a:ext uri="{FF2B5EF4-FFF2-40B4-BE49-F238E27FC236}">
                <a16:creationId xmlns:a16="http://schemas.microsoft.com/office/drawing/2014/main" id="{B1F7980A-BA5D-8F47-AE8E-61A67F6A2F3F}"/>
              </a:ext>
            </a:extLst>
          </p:cNvPr>
          <p:cNvSpPr>
            <a:spLocks noGrp="1"/>
          </p:cNvSpPr>
          <p:nvPr>
            <p:ph type="tbl" sz="quarter" idx="11"/>
          </p:nvPr>
        </p:nvSpPr>
        <p:spPr>
          <a:xfrm>
            <a:off x="1047750" y="3998491"/>
            <a:ext cx="12604700" cy="6696744"/>
          </a:xfrm>
          <a:solidFill>
            <a:schemeClr val="tx1">
              <a:lumMod val="95000"/>
            </a:schemeClr>
          </a:solidFill>
        </p:spPr>
        <p:txBody>
          <a:bodyPr lIns="0" tIns="0" rIns="0" bIns="0"/>
          <a:lstStyle>
            <a:lvl1pPr marL="0" indent="0">
              <a:buNone/>
              <a:defRPr/>
            </a:lvl1pPr>
          </a:lstStyle>
          <a:p>
            <a:r>
              <a:rPr lang="en-US"/>
              <a:t>Click icon to add table</a:t>
            </a:r>
          </a:p>
        </p:txBody>
      </p:sp>
      <p:sp>
        <p:nvSpPr>
          <p:cNvPr id="6" name="Slide Number Placeholder 5">
            <a:extLst>
              <a:ext uri="{FF2B5EF4-FFF2-40B4-BE49-F238E27FC236}">
                <a16:creationId xmlns:a16="http://schemas.microsoft.com/office/drawing/2014/main" id="{7E2DE130-66BA-42F6-998D-1B4E95910F3A}"/>
              </a:ext>
            </a:extLst>
          </p:cNvPr>
          <p:cNvSpPr>
            <a:spLocks noGrp="1"/>
          </p:cNvSpPr>
          <p:nvPr>
            <p:ph type="sldNum" sz="quarter" idx="14"/>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1205053118"/>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BLANK WHITE">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0643CD1-0643-4BCD-916E-5FF1B50E43D7}"/>
              </a:ext>
            </a:extLst>
          </p:cNvPr>
          <p:cNvSpPr>
            <a:spLocks noGrp="1"/>
          </p:cNvSpPr>
          <p:nvPr>
            <p:ph type="sldNum" sz="quarter" idx="12"/>
          </p:nvPr>
        </p:nvSpPr>
        <p:spPr/>
        <p:txBody>
          <a:body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00914E19-B331-4F55-BEA7-A48D09634E50}"/>
              </a:ext>
            </a:extLst>
          </p:cNvPr>
          <p:cNvSpPr>
            <a:spLocks noGrp="1"/>
          </p:cNvSpPr>
          <p:nvPr>
            <p:ph sz="quarter" idx="13"/>
          </p:nvPr>
        </p:nvSpPr>
        <p:spPr>
          <a:xfrm>
            <a:off x="330200" y="650082"/>
            <a:ext cx="19443700" cy="10009187"/>
          </a:xfrm>
        </p:spPr>
        <p:txBody>
          <a:bodyPr/>
          <a:lstStyle>
            <a:lvl1pPr marL="0" indent="0">
              <a:buNone/>
              <a:defRPr/>
            </a:lvl1pPr>
          </a:lstStyle>
          <a:p>
            <a:pPr lvl="0"/>
            <a:r>
              <a:rPr lang="en-US"/>
              <a:t>Click to edit Master text styles</a:t>
            </a:r>
          </a:p>
        </p:txBody>
      </p:sp>
    </p:spTree>
    <p:extLst>
      <p:ext uri="{BB962C8B-B14F-4D97-AF65-F5344CB8AC3E}">
        <p14:creationId xmlns:p14="http://schemas.microsoft.com/office/powerpoint/2010/main" val="118061995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BLANK BLACK">
    <p:bg>
      <p:bgPr>
        <a:solidFill>
          <a:schemeClr val="bg1"/>
        </a:solidFill>
        <a:effectLst/>
      </p:bgPr>
    </p:bg>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1796CAD-C2A2-4E2D-98AF-49232DA08675}"/>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
        <p:nvSpPr>
          <p:cNvPr id="3" name="Content Placeholder 2">
            <a:extLst>
              <a:ext uri="{FF2B5EF4-FFF2-40B4-BE49-F238E27FC236}">
                <a16:creationId xmlns:a16="http://schemas.microsoft.com/office/drawing/2014/main" id="{FD8704F3-3714-488B-8F29-798A72587DA0}"/>
              </a:ext>
            </a:extLst>
          </p:cNvPr>
          <p:cNvSpPr>
            <a:spLocks noGrp="1"/>
          </p:cNvSpPr>
          <p:nvPr>
            <p:ph sz="quarter" idx="13"/>
          </p:nvPr>
        </p:nvSpPr>
        <p:spPr>
          <a:xfrm>
            <a:off x="330200" y="650082"/>
            <a:ext cx="19443700" cy="10009187"/>
          </a:xfrm>
        </p:spPr>
        <p:txBody>
          <a:bodyPr/>
          <a:lstStyle>
            <a:lvl1pPr marL="0" indent="0">
              <a:buNone/>
              <a:defRPr>
                <a:solidFill>
                  <a:schemeClr val="tx1"/>
                </a:solidFill>
              </a:defRPr>
            </a:lvl1pPr>
          </a:lstStyle>
          <a:p>
            <a:pPr lvl="0"/>
            <a:r>
              <a:rPr lang="en-US"/>
              <a:t>Click to edit Master text styles</a:t>
            </a:r>
          </a:p>
        </p:txBody>
      </p:sp>
    </p:spTree>
    <p:extLst>
      <p:ext uri="{BB962C8B-B14F-4D97-AF65-F5344CB8AC3E}">
        <p14:creationId xmlns:p14="http://schemas.microsoft.com/office/powerpoint/2010/main" val="163534565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CLOSING BLACK">
    <p:bg>
      <p:bgPr>
        <a:solidFill>
          <a:schemeClr val="bg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7010338" y="3819756"/>
            <a:ext cx="6083425" cy="4965623"/>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7279742" y="2141033"/>
            <a:ext cx="5544616" cy="1107996"/>
          </a:xfrm>
          <a:prstGeom prst="rect">
            <a:avLst/>
          </a:prstGeom>
          <a:noFill/>
        </p:spPr>
        <p:txBody>
          <a:bodyPr wrap="square" rtlCol="0">
            <a:spAutoFit/>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0" lang="en-GB" sz="6600" b="1" i="0" u="none" strike="noStrike" kern="0" cap="none" spc="-114" normalizeH="0" baseline="0" noProof="0">
                <a:ln>
                  <a:noFill/>
                </a:ln>
                <a:solidFill>
                  <a:schemeClr val="tx1"/>
                </a:solidFill>
                <a:effectLst/>
                <a:uLnTx/>
                <a:uFillTx/>
                <a:latin typeface="Barlow SemiBold" pitchFamily="2" charset="77"/>
                <a:ea typeface="+mj-ea"/>
                <a:cs typeface="Barlow"/>
              </a:rPr>
              <a:t>shelter.org.uk</a:t>
            </a:r>
            <a:endParaRPr lang="en-US">
              <a:solidFill>
                <a:schemeClr val="tx1"/>
              </a:solidFill>
            </a:endParaRPr>
          </a:p>
        </p:txBody>
      </p:sp>
      <p:sp>
        <p:nvSpPr>
          <p:cNvPr id="5" name="Slide Number Placeholder 4">
            <a:extLst>
              <a:ext uri="{FF2B5EF4-FFF2-40B4-BE49-F238E27FC236}">
                <a16:creationId xmlns:a16="http://schemas.microsoft.com/office/drawing/2014/main" id="{654993CC-3456-4BBC-B636-717AE58F5D47}"/>
              </a:ext>
            </a:extLst>
          </p:cNvPr>
          <p:cNvSpPr>
            <a:spLocks noGrp="1"/>
          </p:cNvSpPr>
          <p:nvPr>
            <p:ph type="sldNum" sz="quarter" idx="12"/>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338776205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CLOSING WHITE">
    <p:bg>
      <p:bgPr>
        <a:solidFill>
          <a:schemeClr val="tx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7010338" y="3819756"/>
            <a:ext cx="6083425" cy="4965623"/>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7279742" y="2141033"/>
            <a:ext cx="5544616" cy="1107996"/>
          </a:xfrm>
          <a:prstGeom prst="rect">
            <a:avLst/>
          </a:prstGeom>
          <a:noFill/>
        </p:spPr>
        <p:txBody>
          <a:bodyPr wrap="square" rtlCol="0">
            <a:spAutoFit/>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0" lang="en-GB" sz="6600" b="1" i="0" u="none" strike="noStrike" kern="0" cap="none" spc="-114" normalizeH="0" baseline="0" noProof="0">
                <a:ln>
                  <a:noFill/>
                </a:ln>
                <a:solidFill>
                  <a:srgbClr val="000000"/>
                </a:solidFill>
                <a:effectLst/>
                <a:uLnTx/>
                <a:uFillTx/>
                <a:latin typeface="Barlow SemiBold" pitchFamily="2" charset="77"/>
                <a:ea typeface="+mj-ea"/>
                <a:cs typeface="Barlow"/>
              </a:rPr>
              <a:t>shelter.org.uk</a:t>
            </a:r>
            <a:endParaRPr lang="en-US"/>
          </a:p>
        </p:txBody>
      </p:sp>
      <p:sp>
        <p:nvSpPr>
          <p:cNvPr id="5" name="Slide Number Placeholder 4">
            <a:extLst>
              <a:ext uri="{FF2B5EF4-FFF2-40B4-BE49-F238E27FC236}">
                <a16:creationId xmlns:a16="http://schemas.microsoft.com/office/drawing/2014/main" id="{7AC32C72-F5FE-4E5A-B4B6-6CDF7C6D389E}"/>
              </a:ext>
            </a:extLst>
          </p:cNvPr>
          <p:cNvSpPr>
            <a:spLocks noGrp="1"/>
          </p:cNvSpPr>
          <p:nvPr>
            <p:ph type="sldNum" sz="quarter" idx="12"/>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4267712275"/>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QUESTIONS">
    <p:bg>
      <p:bgPr>
        <a:solidFill>
          <a:schemeClr val="bg1"/>
        </a:solidFill>
        <a:effectLst/>
      </p:bgPr>
    </p:bg>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E9E649C6-5E4F-402C-AC31-B565D84411A5}"/>
              </a:ext>
            </a:extLst>
          </p:cNvPr>
          <p:cNvSpPr txBox="1"/>
          <p:nvPr userDrawn="1"/>
        </p:nvSpPr>
        <p:spPr>
          <a:xfrm>
            <a:off x="5282050" y="7642040"/>
            <a:ext cx="9540000" cy="905510"/>
          </a:xfrm>
          <a:prstGeom prst="rect">
            <a:avLst/>
          </a:prstGeom>
        </p:spPr>
        <p:txBody>
          <a:bodyPr vert="horz" wrap="square" lIns="0" tIns="15240" rIns="0" bIns="0" rtlCol="0">
            <a:spAutoFit/>
          </a:bodyPr>
          <a:lstStyle/>
          <a:p>
            <a:pPr marL="12700">
              <a:lnSpc>
                <a:spcPct val="100000"/>
              </a:lnSpc>
              <a:spcBef>
                <a:spcPts val="120"/>
              </a:spcBef>
            </a:pPr>
            <a:r>
              <a:rPr sz="5750" b="1" spc="-55">
                <a:solidFill>
                  <a:srgbClr val="FFFFFF"/>
                </a:solidFill>
                <a:latin typeface="Barlow Condensed"/>
                <a:cs typeface="Barlow Condensed"/>
              </a:rPr>
              <a:t>*BUT</a:t>
            </a:r>
            <a:r>
              <a:rPr sz="5750" b="1" spc="-15">
                <a:solidFill>
                  <a:srgbClr val="FFFFFF"/>
                </a:solidFill>
                <a:latin typeface="Barlow Condensed"/>
                <a:cs typeface="Barlow Condensed"/>
              </a:rPr>
              <a:t> </a:t>
            </a:r>
            <a:r>
              <a:rPr sz="5750" b="1" spc="-125">
                <a:solidFill>
                  <a:srgbClr val="FFFFFF"/>
                </a:solidFill>
                <a:latin typeface="Barlow Condensed"/>
                <a:cs typeface="Barlow Condensed"/>
              </a:rPr>
              <a:t>FIRST,</a:t>
            </a:r>
            <a:r>
              <a:rPr sz="5750" b="1" spc="-10">
                <a:solidFill>
                  <a:srgbClr val="FFFFFF"/>
                </a:solidFill>
                <a:latin typeface="Barlow Condensed"/>
                <a:cs typeface="Barlow Condensed"/>
              </a:rPr>
              <a:t> </a:t>
            </a:r>
            <a:r>
              <a:rPr sz="5750" b="1" spc="-45">
                <a:solidFill>
                  <a:srgbClr val="FFFFFF"/>
                </a:solidFill>
                <a:latin typeface="Barlow Condensed"/>
                <a:cs typeface="Barlow Condensed"/>
              </a:rPr>
              <a:t>ANY</a:t>
            </a:r>
            <a:r>
              <a:rPr sz="5750" b="1" spc="-15">
                <a:solidFill>
                  <a:srgbClr val="FFFFFF"/>
                </a:solidFill>
                <a:latin typeface="Barlow Condensed"/>
                <a:cs typeface="Barlow Condensed"/>
              </a:rPr>
              <a:t> </a:t>
            </a:r>
            <a:r>
              <a:rPr sz="5750" b="1" spc="-75">
                <a:solidFill>
                  <a:srgbClr val="FFFFFF"/>
                </a:solidFill>
                <a:latin typeface="Barlow Condensed"/>
                <a:cs typeface="Barlow Condensed"/>
              </a:rPr>
              <a:t>QUESTIONS?</a:t>
            </a:r>
            <a:endParaRPr sz="5750">
              <a:latin typeface="Barlow Condensed"/>
              <a:cs typeface="Barlow Condensed"/>
            </a:endParaRPr>
          </a:p>
        </p:txBody>
      </p:sp>
      <p:sp>
        <p:nvSpPr>
          <p:cNvPr id="3" name="Text Placeholder 2">
            <a:extLst>
              <a:ext uri="{FF2B5EF4-FFF2-40B4-BE49-F238E27FC236}">
                <a16:creationId xmlns:a16="http://schemas.microsoft.com/office/drawing/2014/main" id="{4B2D1D56-97D4-E04E-AFC2-3FE83738C214}"/>
              </a:ext>
            </a:extLst>
          </p:cNvPr>
          <p:cNvSpPr>
            <a:spLocks noGrp="1"/>
          </p:cNvSpPr>
          <p:nvPr>
            <p:ph type="body" sz="quarter" idx="10"/>
          </p:nvPr>
        </p:nvSpPr>
        <p:spPr>
          <a:xfrm>
            <a:off x="3572050" y="2403771"/>
            <a:ext cx="12960000" cy="5386090"/>
          </a:xfrm>
        </p:spPr>
        <p:txBody>
          <a:bodyPr lIns="0" tIns="0" rIns="0" bIns="0" anchor="ctr" anchorCtr="0">
            <a:noAutofit/>
          </a:bodyPr>
          <a:lstStyle>
            <a:lvl1pPr algn="ctr">
              <a:lnSpc>
                <a:spcPts val="14000"/>
              </a:lnSpc>
              <a:defRPr sz="16450" b="1" i="0">
                <a:solidFill>
                  <a:schemeClr val="tx1"/>
                </a:solidFill>
                <a:latin typeface="+mj-lt"/>
              </a:defRPr>
            </a:lvl1pPr>
            <a:lvl2pPr algn="ctr">
              <a:lnSpc>
                <a:spcPts val="14000"/>
              </a:lnSpc>
              <a:defRPr sz="16450" b="1" i="0">
                <a:solidFill>
                  <a:schemeClr val="tx1"/>
                </a:solidFill>
                <a:latin typeface="+mj-lt"/>
              </a:defRPr>
            </a:lvl2pPr>
            <a:lvl3pPr algn="ctr">
              <a:lnSpc>
                <a:spcPts val="14000"/>
              </a:lnSpc>
              <a:defRPr sz="16450" b="1" i="0">
                <a:solidFill>
                  <a:schemeClr val="tx1"/>
                </a:solidFill>
                <a:latin typeface="+mj-lt"/>
              </a:defRPr>
            </a:lvl3pPr>
            <a:lvl4pPr algn="ctr">
              <a:lnSpc>
                <a:spcPts val="14000"/>
              </a:lnSpc>
              <a:defRPr sz="16450" b="1" i="0">
                <a:solidFill>
                  <a:schemeClr val="tx1"/>
                </a:solidFill>
                <a:latin typeface="+mj-lt"/>
              </a:defRPr>
            </a:lvl4pPr>
            <a:lvl5pPr algn="ctr">
              <a:lnSpc>
                <a:spcPts val="14000"/>
              </a:lnSpc>
              <a:defRPr sz="16450" b="1" i="0">
                <a:solidFill>
                  <a:schemeClr val="tx1"/>
                </a:solidFill>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97154712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userDrawn="1">
  <p:cSld name="CONTENT NO SUB COPY">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0" y="1447200"/>
            <a:ext cx="8010738" cy="1818000"/>
          </a:xfrm>
          <a:prstGeom prst="rect">
            <a:avLst/>
          </a:prstGeom>
        </p:spPr>
        <p:txBody>
          <a:bodyPr/>
          <a:lstStyle/>
          <a:p>
            <a:r>
              <a:rPr lang="en-US"/>
              <a:t>Click to edit Master title style</a:t>
            </a:r>
            <a:endParaRPr lang="en-GB"/>
          </a:p>
        </p:txBody>
      </p:sp>
    </p:spTree>
    <p:extLst>
      <p:ext uri="{BB962C8B-B14F-4D97-AF65-F5344CB8AC3E}">
        <p14:creationId xmlns:p14="http://schemas.microsoft.com/office/powerpoint/2010/main" val="2762794971"/>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userDrawn="1">
  <p:cSld name="ROOF HEADER">
    <p:bg>
      <p:bgPr>
        <a:solidFill>
          <a:schemeClr val="tx1"/>
        </a:solidFill>
        <a:effectLst/>
      </p:bgPr>
    </p:bg>
    <p:spTree>
      <p:nvGrpSpPr>
        <p:cNvPr id="1" name=""/>
        <p:cNvGrpSpPr/>
        <p:nvPr/>
      </p:nvGrpSpPr>
      <p:grpSpPr>
        <a:xfrm>
          <a:off x="0" y="0"/>
          <a:ext cx="0" cy="0"/>
          <a:chOff x="0" y="0"/>
          <a:chExt cx="0" cy="0"/>
        </a:xfrm>
      </p:grpSpPr>
      <p:pic>
        <p:nvPicPr>
          <p:cNvPr id="6" name="Picture 5" descr="A picture containing text&#10;&#10;Description automatically generated">
            <a:extLst>
              <a:ext uri="{FF2B5EF4-FFF2-40B4-BE49-F238E27FC236}">
                <a16:creationId xmlns:a16="http://schemas.microsoft.com/office/drawing/2014/main" id="{A98B0B4D-C169-4B4D-8616-19553ADD64D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6776646" y="578983"/>
            <a:ext cx="6550809" cy="3724970"/>
          </a:xfrm>
          <a:prstGeom prst="rect">
            <a:avLst/>
          </a:prstGeom>
        </p:spPr>
      </p:pic>
      <p:pic>
        <p:nvPicPr>
          <p:cNvPr id="7" name="Picture 6" descr="A picture containing text, clock, sign&#10;&#10;Description automatically generated">
            <a:extLst>
              <a:ext uri="{FF2B5EF4-FFF2-40B4-BE49-F238E27FC236}">
                <a16:creationId xmlns:a16="http://schemas.microsoft.com/office/drawing/2014/main" id="{A6C7E88A-9530-4A61-9B7E-3F90DC209466}"/>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8511558" y="9929268"/>
            <a:ext cx="3080984" cy="751194"/>
          </a:xfrm>
          <a:prstGeom prst="rect">
            <a:avLst/>
          </a:prstGeom>
        </p:spPr>
      </p:pic>
      <p:sp>
        <p:nvSpPr>
          <p:cNvPr id="2" name="Title 1">
            <a:extLst>
              <a:ext uri="{FF2B5EF4-FFF2-40B4-BE49-F238E27FC236}">
                <a16:creationId xmlns:a16="http://schemas.microsoft.com/office/drawing/2014/main" id="{51946FB2-74FC-4352-A42A-AAB4A9D8E55E}"/>
              </a:ext>
            </a:extLst>
          </p:cNvPr>
          <p:cNvSpPr>
            <a:spLocks noGrp="1"/>
          </p:cNvSpPr>
          <p:nvPr>
            <p:ph type="title"/>
          </p:nvPr>
        </p:nvSpPr>
        <p:spPr>
          <a:xfrm>
            <a:off x="3572050" y="4816800"/>
            <a:ext cx="12960000" cy="3607200"/>
          </a:xfrm>
          <a:prstGeom prst="rect">
            <a:avLst/>
          </a:prstGeom>
        </p:spPr>
        <p:txBody>
          <a:bodyPr/>
          <a:lstStyle>
            <a:lvl1pPr marL="14400" algn="ctr">
              <a:lnSpc>
                <a:spcPts val="14000"/>
              </a:lnSpc>
              <a:spcBef>
                <a:spcPts val="140"/>
              </a:spcBef>
              <a:defRPr sz="16450"/>
            </a:lvl1pPr>
          </a:lstStyle>
          <a:p>
            <a:r>
              <a:rPr lang="en-US"/>
              <a:t>Click to edit Master title style</a:t>
            </a:r>
            <a:endParaRPr lang="en-GB"/>
          </a:p>
        </p:txBody>
      </p:sp>
    </p:spTree>
    <p:extLst>
      <p:ext uri="{BB962C8B-B14F-4D97-AF65-F5344CB8AC3E}">
        <p14:creationId xmlns:p14="http://schemas.microsoft.com/office/powerpoint/2010/main" val="2366820798"/>
      </p:ext>
    </p:extLst>
  </p:cSld>
  <p:clrMapOvr>
    <a:overrideClrMapping bg1="lt1" tx1="dk1" bg2="lt2" tx2="dk2" accent1="accent1" accent2="accent2" accent3="accent3" accent4="accent4" accent5="accent5" accent6="accent6" hlink="hlink" folHlink="folHlink"/>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CLOSING">
    <p:bg>
      <p:bgPr>
        <a:solidFill>
          <a:schemeClr val="tx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7010338" y="3819756"/>
            <a:ext cx="6083425" cy="4965623"/>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7279742" y="2141033"/>
            <a:ext cx="5544616" cy="1107996"/>
          </a:xfrm>
          <a:prstGeom prst="rect">
            <a:avLst/>
          </a:prstGeom>
          <a:noFill/>
        </p:spPr>
        <p:txBody>
          <a:bodyPr wrap="square" rtlCol="0">
            <a:spAutoFit/>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0" lang="en-GB" sz="6600" b="1" i="0" u="none" strike="noStrike" kern="0" cap="none" spc="-114" normalizeH="0" baseline="0" noProof="0" err="1">
                <a:ln>
                  <a:noFill/>
                </a:ln>
                <a:solidFill>
                  <a:srgbClr val="000000"/>
                </a:solidFill>
                <a:effectLst/>
                <a:uLnTx/>
                <a:uFillTx/>
                <a:latin typeface="Barlow SemiBold" pitchFamily="2" charset="77"/>
                <a:ea typeface="+mj-ea"/>
                <a:cs typeface="Barlow"/>
              </a:rPr>
              <a:t>shelter.org.uk</a:t>
            </a:r>
            <a:endParaRPr lang="en-US"/>
          </a:p>
        </p:txBody>
      </p:sp>
    </p:spTree>
    <p:extLst>
      <p:ext uri="{BB962C8B-B14F-4D97-AF65-F5344CB8AC3E}">
        <p14:creationId xmlns:p14="http://schemas.microsoft.com/office/powerpoint/2010/main" val="3122055342"/>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userDrawn="1">
  <p:cSld name="MAIN HEADER">
    <p:bg>
      <p:bgPr>
        <a:solidFill>
          <a:schemeClr val="bg1"/>
        </a:solidFill>
        <a:effectLst/>
      </p:bgPr>
    </p:bg>
    <p:spTree>
      <p:nvGrpSpPr>
        <p:cNvPr id="1" name=""/>
        <p:cNvGrpSpPr/>
        <p:nvPr/>
      </p:nvGrpSpPr>
      <p:grpSpPr>
        <a:xfrm>
          <a:off x="0" y="0"/>
          <a:ext cx="0" cy="0"/>
          <a:chOff x="0" y="0"/>
          <a:chExt cx="0" cy="0"/>
        </a:xfrm>
      </p:grpSpPr>
      <p:pic>
        <p:nvPicPr>
          <p:cNvPr id="3" name="Picture 2" descr="Logo&#10;&#10;Description automatically generated">
            <a:extLst>
              <a:ext uri="{FF2B5EF4-FFF2-40B4-BE49-F238E27FC236}">
                <a16:creationId xmlns:a16="http://schemas.microsoft.com/office/drawing/2014/main" id="{C8BCAD86-4307-4655-AD19-B3D5AEFAA39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8622899" y="8349011"/>
            <a:ext cx="2856265" cy="2331439"/>
          </a:xfrm>
          <a:prstGeom prst="rect">
            <a:avLst/>
          </a:prstGeom>
        </p:spPr>
      </p:pic>
      <p:sp>
        <p:nvSpPr>
          <p:cNvPr id="4" name="Title 3">
            <a:extLst>
              <a:ext uri="{FF2B5EF4-FFF2-40B4-BE49-F238E27FC236}">
                <a16:creationId xmlns:a16="http://schemas.microsoft.com/office/drawing/2014/main" id="{94258C89-37E7-481B-8244-D64332601FDF}"/>
              </a:ext>
            </a:extLst>
          </p:cNvPr>
          <p:cNvSpPr>
            <a:spLocks noGrp="1"/>
          </p:cNvSpPr>
          <p:nvPr>
            <p:ph type="title"/>
          </p:nvPr>
        </p:nvSpPr>
        <p:spPr>
          <a:xfrm>
            <a:off x="2312050" y="1540800"/>
            <a:ext cx="15480000" cy="5821200"/>
          </a:xfrm>
          <a:prstGeom prst="rect">
            <a:avLst/>
          </a:prstGeom>
        </p:spPr>
        <p:txBody>
          <a:bodyPr/>
          <a:lstStyle>
            <a:lvl1pPr marL="14400" algn="ctr">
              <a:lnSpc>
                <a:spcPts val="15000"/>
              </a:lnSpc>
              <a:spcBef>
                <a:spcPts val="135"/>
              </a:spcBef>
              <a:defRPr sz="19000">
                <a:solidFill>
                  <a:schemeClr val="tx1"/>
                </a:solidFill>
              </a:defRPr>
            </a:lvl1pPr>
          </a:lstStyle>
          <a:p>
            <a:r>
              <a:rPr lang="en-US"/>
              <a:t>Click to edit Master title style</a:t>
            </a:r>
            <a:endParaRPr lang="en-GB"/>
          </a:p>
        </p:txBody>
      </p:sp>
    </p:spTree>
    <p:extLst>
      <p:ext uri="{BB962C8B-B14F-4D97-AF65-F5344CB8AC3E}">
        <p14:creationId xmlns:p14="http://schemas.microsoft.com/office/powerpoint/2010/main" val="393414915"/>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 Type="http://schemas.openxmlformats.org/officeDocument/2006/relationships/slideLayout" Target="../slideLayouts/slideLayout5.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theme" Target="../theme/theme1.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69.xml"/><Relationship Id="rId18" Type="http://schemas.openxmlformats.org/officeDocument/2006/relationships/slideLayout" Target="../slideLayouts/slideLayout74.xml"/><Relationship Id="rId26" Type="http://schemas.openxmlformats.org/officeDocument/2006/relationships/slideLayout" Target="../slideLayouts/slideLayout82.xml"/><Relationship Id="rId3" Type="http://schemas.openxmlformats.org/officeDocument/2006/relationships/slideLayout" Target="../slideLayouts/slideLayout59.xml"/><Relationship Id="rId21" Type="http://schemas.openxmlformats.org/officeDocument/2006/relationships/slideLayout" Target="../slideLayouts/slideLayout77.xml"/><Relationship Id="rId34" Type="http://schemas.openxmlformats.org/officeDocument/2006/relationships/theme" Target="../theme/theme2.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17" Type="http://schemas.openxmlformats.org/officeDocument/2006/relationships/slideLayout" Target="../slideLayouts/slideLayout73.xml"/><Relationship Id="rId25" Type="http://schemas.openxmlformats.org/officeDocument/2006/relationships/slideLayout" Target="../slideLayouts/slideLayout81.xml"/><Relationship Id="rId33" Type="http://schemas.openxmlformats.org/officeDocument/2006/relationships/slideLayout" Target="../slideLayouts/slideLayout89.xml"/><Relationship Id="rId2" Type="http://schemas.openxmlformats.org/officeDocument/2006/relationships/slideLayout" Target="../slideLayouts/slideLayout58.xml"/><Relationship Id="rId16" Type="http://schemas.openxmlformats.org/officeDocument/2006/relationships/slideLayout" Target="../slideLayouts/slideLayout72.xml"/><Relationship Id="rId20" Type="http://schemas.openxmlformats.org/officeDocument/2006/relationships/slideLayout" Target="../slideLayouts/slideLayout76.xml"/><Relationship Id="rId29" Type="http://schemas.openxmlformats.org/officeDocument/2006/relationships/slideLayout" Target="../slideLayouts/slideLayout85.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24" Type="http://schemas.openxmlformats.org/officeDocument/2006/relationships/slideLayout" Target="../slideLayouts/slideLayout80.xml"/><Relationship Id="rId32" Type="http://schemas.openxmlformats.org/officeDocument/2006/relationships/slideLayout" Target="../slideLayouts/slideLayout88.xml"/><Relationship Id="rId5" Type="http://schemas.openxmlformats.org/officeDocument/2006/relationships/slideLayout" Target="../slideLayouts/slideLayout61.xml"/><Relationship Id="rId15" Type="http://schemas.openxmlformats.org/officeDocument/2006/relationships/slideLayout" Target="../slideLayouts/slideLayout71.xml"/><Relationship Id="rId23" Type="http://schemas.openxmlformats.org/officeDocument/2006/relationships/slideLayout" Target="../slideLayouts/slideLayout79.xml"/><Relationship Id="rId28" Type="http://schemas.openxmlformats.org/officeDocument/2006/relationships/slideLayout" Target="../slideLayouts/slideLayout84.xml"/><Relationship Id="rId10" Type="http://schemas.openxmlformats.org/officeDocument/2006/relationships/slideLayout" Target="../slideLayouts/slideLayout66.xml"/><Relationship Id="rId19" Type="http://schemas.openxmlformats.org/officeDocument/2006/relationships/slideLayout" Target="../slideLayouts/slideLayout75.xml"/><Relationship Id="rId31" Type="http://schemas.openxmlformats.org/officeDocument/2006/relationships/slideLayout" Target="../slideLayouts/slideLayout87.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slideLayout" Target="../slideLayouts/slideLayout70.xml"/><Relationship Id="rId22" Type="http://schemas.openxmlformats.org/officeDocument/2006/relationships/slideLayout" Target="../slideLayouts/slideLayout78.xml"/><Relationship Id="rId27" Type="http://schemas.openxmlformats.org/officeDocument/2006/relationships/slideLayout" Target="../slideLayouts/slideLayout83.xml"/><Relationship Id="rId30" Type="http://schemas.openxmlformats.org/officeDocument/2006/relationships/slideLayout" Target="../slideLayouts/slideLayout86.xml"/><Relationship Id="rId8" Type="http://schemas.openxmlformats.org/officeDocument/2006/relationships/slideLayout" Target="../slideLayouts/slideLayout64.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02.xml"/><Relationship Id="rId18" Type="http://schemas.openxmlformats.org/officeDocument/2006/relationships/slideLayout" Target="../slideLayouts/slideLayout107.xml"/><Relationship Id="rId26" Type="http://schemas.openxmlformats.org/officeDocument/2006/relationships/slideLayout" Target="../slideLayouts/slideLayout115.xml"/><Relationship Id="rId39" Type="http://schemas.openxmlformats.org/officeDocument/2006/relationships/slideLayout" Target="../slideLayouts/slideLayout128.xml"/><Relationship Id="rId21" Type="http://schemas.openxmlformats.org/officeDocument/2006/relationships/slideLayout" Target="../slideLayouts/slideLayout110.xml"/><Relationship Id="rId34" Type="http://schemas.openxmlformats.org/officeDocument/2006/relationships/slideLayout" Target="../slideLayouts/slideLayout123.xml"/><Relationship Id="rId42" Type="http://schemas.openxmlformats.org/officeDocument/2006/relationships/slideLayout" Target="../slideLayouts/slideLayout131.xml"/><Relationship Id="rId47" Type="http://schemas.openxmlformats.org/officeDocument/2006/relationships/slideLayout" Target="../slideLayouts/slideLayout136.xml"/><Relationship Id="rId50" Type="http://schemas.openxmlformats.org/officeDocument/2006/relationships/slideLayout" Target="../slideLayouts/slideLayout139.xml"/><Relationship Id="rId55" Type="http://schemas.openxmlformats.org/officeDocument/2006/relationships/slideLayout" Target="../slideLayouts/slideLayout144.xml"/><Relationship Id="rId7" Type="http://schemas.openxmlformats.org/officeDocument/2006/relationships/slideLayout" Target="../slideLayouts/slideLayout96.xml"/><Relationship Id="rId2" Type="http://schemas.openxmlformats.org/officeDocument/2006/relationships/slideLayout" Target="../slideLayouts/slideLayout91.xml"/><Relationship Id="rId16" Type="http://schemas.openxmlformats.org/officeDocument/2006/relationships/slideLayout" Target="../slideLayouts/slideLayout105.xml"/><Relationship Id="rId29" Type="http://schemas.openxmlformats.org/officeDocument/2006/relationships/slideLayout" Target="../slideLayouts/slideLayout118.xml"/><Relationship Id="rId11" Type="http://schemas.openxmlformats.org/officeDocument/2006/relationships/slideLayout" Target="../slideLayouts/slideLayout100.xml"/><Relationship Id="rId24" Type="http://schemas.openxmlformats.org/officeDocument/2006/relationships/slideLayout" Target="../slideLayouts/slideLayout113.xml"/><Relationship Id="rId32" Type="http://schemas.openxmlformats.org/officeDocument/2006/relationships/slideLayout" Target="../slideLayouts/slideLayout121.xml"/><Relationship Id="rId37" Type="http://schemas.openxmlformats.org/officeDocument/2006/relationships/slideLayout" Target="../slideLayouts/slideLayout126.xml"/><Relationship Id="rId40" Type="http://schemas.openxmlformats.org/officeDocument/2006/relationships/slideLayout" Target="../slideLayouts/slideLayout129.xml"/><Relationship Id="rId45" Type="http://schemas.openxmlformats.org/officeDocument/2006/relationships/slideLayout" Target="../slideLayouts/slideLayout134.xml"/><Relationship Id="rId53" Type="http://schemas.openxmlformats.org/officeDocument/2006/relationships/slideLayout" Target="../slideLayouts/slideLayout142.xml"/><Relationship Id="rId5" Type="http://schemas.openxmlformats.org/officeDocument/2006/relationships/slideLayout" Target="../slideLayouts/slideLayout94.xml"/><Relationship Id="rId10" Type="http://schemas.openxmlformats.org/officeDocument/2006/relationships/slideLayout" Target="../slideLayouts/slideLayout99.xml"/><Relationship Id="rId19" Type="http://schemas.openxmlformats.org/officeDocument/2006/relationships/slideLayout" Target="../slideLayouts/slideLayout108.xml"/><Relationship Id="rId31" Type="http://schemas.openxmlformats.org/officeDocument/2006/relationships/slideLayout" Target="../slideLayouts/slideLayout120.xml"/><Relationship Id="rId44" Type="http://schemas.openxmlformats.org/officeDocument/2006/relationships/slideLayout" Target="../slideLayouts/slideLayout133.xml"/><Relationship Id="rId52" Type="http://schemas.openxmlformats.org/officeDocument/2006/relationships/slideLayout" Target="../slideLayouts/slideLayout141.xml"/><Relationship Id="rId4" Type="http://schemas.openxmlformats.org/officeDocument/2006/relationships/slideLayout" Target="../slideLayouts/slideLayout93.xml"/><Relationship Id="rId9" Type="http://schemas.openxmlformats.org/officeDocument/2006/relationships/slideLayout" Target="../slideLayouts/slideLayout98.xml"/><Relationship Id="rId14" Type="http://schemas.openxmlformats.org/officeDocument/2006/relationships/slideLayout" Target="../slideLayouts/slideLayout103.xml"/><Relationship Id="rId22" Type="http://schemas.openxmlformats.org/officeDocument/2006/relationships/slideLayout" Target="../slideLayouts/slideLayout111.xml"/><Relationship Id="rId27" Type="http://schemas.openxmlformats.org/officeDocument/2006/relationships/slideLayout" Target="../slideLayouts/slideLayout116.xml"/><Relationship Id="rId30" Type="http://schemas.openxmlformats.org/officeDocument/2006/relationships/slideLayout" Target="../slideLayouts/slideLayout119.xml"/><Relationship Id="rId35" Type="http://schemas.openxmlformats.org/officeDocument/2006/relationships/slideLayout" Target="../slideLayouts/slideLayout124.xml"/><Relationship Id="rId43" Type="http://schemas.openxmlformats.org/officeDocument/2006/relationships/slideLayout" Target="../slideLayouts/slideLayout132.xml"/><Relationship Id="rId48" Type="http://schemas.openxmlformats.org/officeDocument/2006/relationships/slideLayout" Target="../slideLayouts/slideLayout137.xml"/><Relationship Id="rId56" Type="http://schemas.openxmlformats.org/officeDocument/2006/relationships/theme" Target="../theme/theme3.xml"/><Relationship Id="rId8" Type="http://schemas.openxmlformats.org/officeDocument/2006/relationships/slideLayout" Target="../slideLayouts/slideLayout97.xml"/><Relationship Id="rId51" Type="http://schemas.openxmlformats.org/officeDocument/2006/relationships/slideLayout" Target="../slideLayouts/slideLayout140.xml"/><Relationship Id="rId3" Type="http://schemas.openxmlformats.org/officeDocument/2006/relationships/slideLayout" Target="../slideLayouts/slideLayout92.xml"/><Relationship Id="rId12" Type="http://schemas.openxmlformats.org/officeDocument/2006/relationships/slideLayout" Target="../slideLayouts/slideLayout101.xml"/><Relationship Id="rId17" Type="http://schemas.openxmlformats.org/officeDocument/2006/relationships/slideLayout" Target="../slideLayouts/slideLayout106.xml"/><Relationship Id="rId25" Type="http://schemas.openxmlformats.org/officeDocument/2006/relationships/slideLayout" Target="../slideLayouts/slideLayout114.xml"/><Relationship Id="rId33" Type="http://schemas.openxmlformats.org/officeDocument/2006/relationships/slideLayout" Target="../slideLayouts/slideLayout122.xml"/><Relationship Id="rId38" Type="http://schemas.openxmlformats.org/officeDocument/2006/relationships/slideLayout" Target="../slideLayouts/slideLayout127.xml"/><Relationship Id="rId46" Type="http://schemas.openxmlformats.org/officeDocument/2006/relationships/slideLayout" Target="../slideLayouts/slideLayout135.xml"/><Relationship Id="rId20" Type="http://schemas.openxmlformats.org/officeDocument/2006/relationships/slideLayout" Target="../slideLayouts/slideLayout109.xml"/><Relationship Id="rId41" Type="http://schemas.openxmlformats.org/officeDocument/2006/relationships/slideLayout" Target="../slideLayouts/slideLayout130.xml"/><Relationship Id="rId54" Type="http://schemas.openxmlformats.org/officeDocument/2006/relationships/slideLayout" Target="../slideLayouts/slideLayout143.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5" Type="http://schemas.openxmlformats.org/officeDocument/2006/relationships/slideLayout" Target="../slideLayouts/slideLayout104.xml"/><Relationship Id="rId23" Type="http://schemas.openxmlformats.org/officeDocument/2006/relationships/slideLayout" Target="../slideLayouts/slideLayout112.xml"/><Relationship Id="rId28" Type="http://schemas.openxmlformats.org/officeDocument/2006/relationships/slideLayout" Target="../slideLayouts/slideLayout117.xml"/><Relationship Id="rId36" Type="http://schemas.openxmlformats.org/officeDocument/2006/relationships/slideLayout" Target="../slideLayouts/slideLayout125.xml"/><Relationship Id="rId49" Type="http://schemas.openxmlformats.org/officeDocument/2006/relationships/slideLayout" Target="../slideLayouts/slideLayout13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B16F0043-F65B-4AB4-8D04-C520A101874D}"/>
              </a:ext>
            </a:extLst>
          </p:cNvPr>
          <p:cNvSpPr>
            <a:spLocks noGrp="1"/>
          </p:cNvSpPr>
          <p:nvPr>
            <p:ph type="title"/>
          </p:nvPr>
        </p:nvSpPr>
        <p:spPr>
          <a:xfrm>
            <a:off x="1382713" y="571683"/>
            <a:ext cx="17338675" cy="2185987"/>
          </a:xfrm>
          <a:prstGeom prst="rect">
            <a:avLst/>
          </a:prstGeom>
        </p:spPr>
        <p:txBody>
          <a:bodyPr vert="horz" lIns="91440" tIns="45720" rIns="91440" bIns="45720" rtlCol="0" anchor="ctr">
            <a:noAutofit/>
          </a:bodyPr>
          <a:lstStyle/>
          <a:p>
            <a:r>
              <a:rPr lang="en-US"/>
              <a:t>Click to edit Master title style</a:t>
            </a:r>
            <a:endParaRPr lang="en-GB"/>
          </a:p>
        </p:txBody>
      </p:sp>
      <p:sp>
        <p:nvSpPr>
          <p:cNvPr id="4" name="Text Placeholder 3">
            <a:extLst>
              <a:ext uri="{FF2B5EF4-FFF2-40B4-BE49-F238E27FC236}">
                <a16:creationId xmlns:a16="http://schemas.microsoft.com/office/drawing/2014/main" id="{7EA5932A-BF98-42CE-B3F7-5F9BB2C6595B}"/>
              </a:ext>
            </a:extLst>
          </p:cNvPr>
          <p:cNvSpPr>
            <a:spLocks noGrp="1"/>
          </p:cNvSpPr>
          <p:nvPr>
            <p:ph type="body" idx="1"/>
          </p:nvPr>
        </p:nvSpPr>
        <p:spPr>
          <a:xfrm>
            <a:off x="1382713" y="3009900"/>
            <a:ext cx="17338675" cy="6821239"/>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Date Placeholder 1">
            <a:extLst>
              <a:ext uri="{FF2B5EF4-FFF2-40B4-BE49-F238E27FC236}">
                <a16:creationId xmlns:a16="http://schemas.microsoft.com/office/drawing/2014/main" id="{C0D0F854-E135-4654-A6CE-F64FF815AE26}"/>
              </a:ext>
            </a:extLst>
          </p:cNvPr>
          <p:cNvSpPr>
            <a:spLocks noGrp="1"/>
          </p:cNvSpPr>
          <p:nvPr>
            <p:ph type="dt" sz="half" idx="2"/>
          </p:nvPr>
        </p:nvSpPr>
        <p:spPr>
          <a:xfrm>
            <a:off x="1382713" y="10482263"/>
            <a:ext cx="4522787" cy="601662"/>
          </a:xfrm>
          <a:prstGeom prst="rect">
            <a:avLst/>
          </a:prstGeom>
        </p:spPr>
        <p:txBody>
          <a:bodyPr vert="horz" lIns="91440" tIns="45720" rIns="91440" bIns="45720" rtlCol="0" anchor="ctr"/>
          <a:lstStyle>
            <a:lvl1pPr algn="l">
              <a:defRPr sz="1200">
                <a:solidFill>
                  <a:schemeClr val="tx1">
                    <a:tint val="75000"/>
                  </a:schemeClr>
                </a:solidFill>
              </a:defRPr>
            </a:lvl1pPr>
          </a:lstStyle>
          <a:p>
            <a:fld id="{D153FDEE-5D47-4BF4-8090-D2C25668FA15}" type="datetimeFigureOut">
              <a:rPr lang="en-GB" smtClean="0"/>
              <a:t>21/11/2025</a:t>
            </a:fld>
            <a:endParaRPr lang="en-GB"/>
          </a:p>
        </p:txBody>
      </p:sp>
      <p:sp>
        <p:nvSpPr>
          <p:cNvPr id="5" name="Footer Placeholder 4">
            <a:extLst>
              <a:ext uri="{FF2B5EF4-FFF2-40B4-BE49-F238E27FC236}">
                <a16:creationId xmlns:a16="http://schemas.microsoft.com/office/drawing/2014/main" id="{6AF9E737-9DAD-4F8A-9560-62364F73326B}"/>
              </a:ext>
            </a:extLst>
          </p:cNvPr>
          <p:cNvSpPr>
            <a:spLocks noGrp="1"/>
          </p:cNvSpPr>
          <p:nvPr>
            <p:ph type="ftr" sz="quarter" idx="3"/>
          </p:nvPr>
        </p:nvSpPr>
        <p:spPr>
          <a:xfrm>
            <a:off x="6659563" y="10482263"/>
            <a:ext cx="6784975" cy="601662"/>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4AC74E31-C522-4188-8004-3459DB10C7D4}"/>
              </a:ext>
            </a:extLst>
          </p:cNvPr>
          <p:cNvSpPr>
            <a:spLocks noGrp="1"/>
          </p:cNvSpPr>
          <p:nvPr>
            <p:ph type="sldNum" sz="quarter" idx="4"/>
          </p:nvPr>
        </p:nvSpPr>
        <p:spPr>
          <a:xfrm>
            <a:off x="15394358" y="10482263"/>
            <a:ext cx="4522788" cy="601662"/>
          </a:xfrm>
          <a:prstGeom prst="rect">
            <a:avLst/>
          </a:prstGeom>
        </p:spPr>
        <p:txBody>
          <a:bodyPr vert="horz" lIns="91440" tIns="45720" rIns="91440" bIns="45720" rtlCol="0" anchor="ctr"/>
          <a:lstStyle>
            <a:lvl1pPr algn="r">
              <a:defRPr sz="4400">
                <a:solidFill>
                  <a:schemeClr val="bg1"/>
                </a:solidFill>
              </a:defRPr>
            </a:lvl1pPr>
          </a:lstStyle>
          <a:p>
            <a:fld id="{B90F9CBB-4563-4BE2-B3E1-4A9E8EA05CDE}" type="slidenum">
              <a:rPr lang="en-GB" smtClean="0"/>
              <a:pPr/>
              <a:t>‹#›</a:t>
            </a:fld>
            <a:endParaRPr lang="en-GB"/>
          </a:p>
        </p:txBody>
      </p:sp>
    </p:spTree>
  </p:cSld>
  <p:clrMap bg1="dk1" tx1="lt1" bg2="dk2" tx2="lt2" accent1="accent1" accent2="accent2" accent3="accent3" accent4="accent4" accent5="accent5" accent6="accent6" hlink="hlink" folHlink="folHlink"/>
  <p:sldLayoutIdLst>
    <p:sldLayoutId id="2147483672" r:id="rId1"/>
    <p:sldLayoutId id="2147483665" r:id="rId2"/>
    <p:sldLayoutId id="2147483725" r:id="rId3"/>
    <p:sldLayoutId id="2147483745" r:id="rId4"/>
    <p:sldLayoutId id="2147483662" r:id="rId5"/>
    <p:sldLayoutId id="2147483746" r:id="rId6"/>
    <p:sldLayoutId id="2147483670" r:id="rId7"/>
    <p:sldLayoutId id="2147483747" r:id="rId8"/>
    <p:sldLayoutId id="2147483728" r:id="rId9"/>
    <p:sldLayoutId id="2147483748" r:id="rId10"/>
    <p:sldLayoutId id="2147483856" r:id="rId11"/>
    <p:sldLayoutId id="2147483749" r:id="rId12"/>
    <p:sldLayoutId id="2147483677" r:id="rId13"/>
    <p:sldLayoutId id="2147483698" r:id="rId14"/>
    <p:sldLayoutId id="2147483699" r:id="rId15"/>
    <p:sldLayoutId id="2147483857" r:id="rId16"/>
    <p:sldLayoutId id="2147483669" r:id="rId17"/>
    <p:sldLayoutId id="2147483663" r:id="rId18"/>
    <p:sldLayoutId id="2147483721" r:id="rId19"/>
    <p:sldLayoutId id="2147483860" r:id="rId20"/>
    <p:sldLayoutId id="2147483861" r:id="rId21"/>
    <p:sldLayoutId id="2147483849" r:id="rId22"/>
    <p:sldLayoutId id="2147483850" r:id="rId23"/>
    <p:sldLayoutId id="2147483862" r:id="rId24"/>
    <p:sldLayoutId id="2147483863" r:id="rId25"/>
    <p:sldLayoutId id="2147483852" r:id="rId26"/>
    <p:sldLayoutId id="2147483853" r:id="rId27"/>
    <p:sldLayoutId id="2147483723" r:id="rId28"/>
    <p:sldLayoutId id="2147483724" r:id="rId29"/>
    <p:sldLayoutId id="2147483676" r:id="rId30"/>
    <p:sldLayoutId id="2147483865" r:id="rId31"/>
    <p:sldLayoutId id="2147483687" r:id="rId32"/>
    <p:sldLayoutId id="2147483722" r:id="rId33"/>
    <p:sldLayoutId id="2147483858" r:id="rId34"/>
    <p:sldLayoutId id="2147483864" r:id="rId35"/>
    <p:sldLayoutId id="2147483675" r:id="rId36"/>
    <p:sldLayoutId id="2147483726" r:id="rId37"/>
    <p:sldLayoutId id="2147483854" r:id="rId38"/>
    <p:sldLayoutId id="2147483855" r:id="rId39"/>
    <p:sldLayoutId id="2147483869" r:id="rId40"/>
    <p:sldLayoutId id="2147483727" r:id="rId41"/>
    <p:sldLayoutId id="2147483848" r:id="rId42"/>
    <p:sldLayoutId id="2147483689" r:id="rId43"/>
    <p:sldLayoutId id="2147483686" r:id="rId44"/>
    <p:sldLayoutId id="2147483685" r:id="rId45"/>
    <p:sldLayoutId id="2147483688" r:id="rId46"/>
    <p:sldLayoutId id="2147483750" r:id="rId47"/>
    <p:sldLayoutId id="2147483751" r:id="rId48"/>
    <p:sldLayoutId id="2147483868" r:id="rId49"/>
    <p:sldLayoutId id="2147483666" r:id="rId50"/>
    <p:sldLayoutId id="2147483872" r:id="rId51"/>
    <p:sldLayoutId id="2147483873" r:id="rId52"/>
    <p:sldLayoutId id="2147483874" r:id="rId53"/>
    <p:sldLayoutId id="2147483875" r:id="rId54"/>
    <p:sldLayoutId id="2147483876" r:id="rId55"/>
    <p:sldLayoutId id="2147483877" r:id="rId56"/>
  </p:sldLayoutIdLst>
  <p:hf hdr="0" dt="0"/>
  <p:txStyles>
    <p:titleStyle>
      <a:lvl1pPr eaLnBrk="1" hangingPunct="1">
        <a:lnSpc>
          <a:spcPct val="78000"/>
        </a:lnSpc>
        <a:defRPr sz="6600" b="1" cap="all" baseline="0">
          <a:solidFill>
            <a:schemeClr val="bg1"/>
          </a:solidFill>
          <a:latin typeface="Barlow Condensed" panose="00000506000000000000" pitchFamily="2" charset="0"/>
          <a:ea typeface="+mj-ea"/>
          <a:cs typeface="+mj-cs"/>
        </a:defRPr>
      </a:lvl1pPr>
    </p:titleStyle>
    <p:bodyStyle>
      <a:lvl1pPr marL="457200" indent="-457200" eaLnBrk="1" hangingPunct="1">
        <a:spcAft>
          <a:spcPts val="600"/>
        </a:spcAft>
        <a:buFont typeface="Barlow" panose="00000500000000000000" pitchFamily="2" charset="0"/>
        <a:buChar char="—"/>
        <a:defRPr sz="2800" baseline="0">
          <a:solidFill>
            <a:schemeClr val="bg1"/>
          </a:solidFill>
          <a:latin typeface="+mn-lt"/>
          <a:ea typeface="+mn-ea"/>
          <a:cs typeface="+mn-cs"/>
        </a:defRPr>
      </a:lvl1pPr>
      <a:lvl2pPr marL="800100" indent="-342900" eaLnBrk="1" hangingPunct="1">
        <a:spcAft>
          <a:spcPts val="600"/>
        </a:spcAft>
        <a:buFont typeface="Courier New" panose="02070309020205020404" pitchFamily="49" charset="0"/>
        <a:buChar char="o"/>
        <a:defRPr sz="2400" baseline="0">
          <a:solidFill>
            <a:schemeClr val="bg1"/>
          </a:solidFill>
          <a:latin typeface="Barlow" panose="00000500000000000000" pitchFamily="2" charset="0"/>
          <a:ea typeface="+mn-ea"/>
          <a:cs typeface="+mn-cs"/>
        </a:defRPr>
      </a:lvl2pPr>
      <a:lvl3pPr marL="1257300" indent="-342900" eaLnBrk="1" hangingPunct="1">
        <a:spcAft>
          <a:spcPts val="600"/>
        </a:spcAft>
        <a:buFont typeface="Barlow" panose="00000500000000000000" pitchFamily="2" charset="0"/>
        <a:buChar char="−"/>
        <a:defRPr sz="2000" baseline="0">
          <a:solidFill>
            <a:schemeClr val="bg1"/>
          </a:solidFill>
          <a:latin typeface="Barlow" panose="00000500000000000000" pitchFamily="2" charset="0"/>
          <a:ea typeface="+mn-ea"/>
          <a:cs typeface="+mn-cs"/>
        </a:defRPr>
      </a:lvl3pPr>
      <a:lvl4pPr marL="1657350" indent="-285750" eaLnBrk="1" hangingPunct="1">
        <a:spcAft>
          <a:spcPts val="600"/>
        </a:spcAft>
        <a:buFont typeface="Barlow" panose="00000500000000000000" pitchFamily="2" charset="0"/>
        <a:buChar char="−"/>
        <a:defRPr sz="1800" baseline="0">
          <a:solidFill>
            <a:schemeClr val="bg1"/>
          </a:solidFill>
          <a:latin typeface="Barlow" panose="00000500000000000000" pitchFamily="2" charset="0"/>
          <a:ea typeface="+mn-ea"/>
          <a:cs typeface="+mn-cs"/>
        </a:defRPr>
      </a:lvl4pPr>
      <a:lvl5pPr marL="2114550" indent="-285750" eaLnBrk="1" hangingPunct="1">
        <a:spcAft>
          <a:spcPts val="600"/>
        </a:spcAft>
        <a:buFont typeface="Barlow" panose="00000500000000000000" pitchFamily="2" charset="0"/>
        <a:buChar char="−"/>
        <a:defRPr sz="1600" baseline="0">
          <a:solidFill>
            <a:schemeClr val="bg1"/>
          </a:solidFill>
          <a:latin typeface="Barlow" panose="00000500000000000000" pitchFamily="2" charset="0"/>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bodyStyle>
    <p:otherStyle>
      <a:lvl1pPr marL="0" eaLnBrk="1" hangingPunct="1">
        <a:defRPr>
          <a:latin typeface="+mn-lt"/>
          <a:ea typeface="+mn-ea"/>
          <a:cs typeface="+mn-cs"/>
        </a:defRPr>
      </a:lvl1pPr>
      <a:lvl2pPr marL="457200" eaLnBrk="1" hangingPunct="1">
        <a:defRPr>
          <a:latin typeface="+mn-lt"/>
          <a:ea typeface="+mn-ea"/>
          <a:cs typeface="+mn-cs"/>
        </a:defRPr>
      </a:lvl2pPr>
      <a:lvl3pPr marL="914400" eaLnBrk="1" hangingPunct="1">
        <a:defRPr>
          <a:latin typeface="+mn-lt"/>
          <a:ea typeface="+mn-ea"/>
          <a:cs typeface="+mn-cs"/>
        </a:defRPr>
      </a:lvl3pPr>
      <a:lvl4pPr marL="1371600" eaLnBrk="1" hangingPunct="1">
        <a:defRPr>
          <a:latin typeface="+mn-lt"/>
          <a:ea typeface="+mn-ea"/>
          <a:cs typeface="+mn-cs"/>
        </a:defRPr>
      </a:lvl4pPr>
      <a:lvl5pPr marL="1828800" eaLnBrk="1" hangingPunct="1">
        <a:defRPr>
          <a:latin typeface="+mn-lt"/>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B16F0043-F65B-4AB4-8D04-C520A101874D}"/>
              </a:ext>
            </a:extLst>
          </p:cNvPr>
          <p:cNvSpPr>
            <a:spLocks noGrp="1"/>
          </p:cNvSpPr>
          <p:nvPr>
            <p:ph type="title"/>
          </p:nvPr>
        </p:nvSpPr>
        <p:spPr>
          <a:xfrm>
            <a:off x="1382713" y="601663"/>
            <a:ext cx="17338675" cy="2185987"/>
          </a:xfrm>
          <a:prstGeom prst="rect">
            <a:avLst/>
          </a:prstGeom>
        </p:spPr>
        <p:txBody>
          <a:bodyPr vert="horz" lIns="91440" tIns="45720" rIns="91440" bIns="45720" rtlCol="0" anchor="ctr">
            <a:noAutofit/>
          </a:bodyPr>
          <a:lstStyle/>
          <a:p>
            <a:r>
              <a:rPr lang="en-US"/>
              <a:t>Click to edit Master title style</a:t>
            </a:r>
            <a:endParaRPr lang="en-GB"/>
          </a:p>
        </p:txBody>
      </p:sp>
      <p:sp>
        <p:nvSpPr>
          <p:cNvPr id="5" name="Text Placeholder 3">
            <a:extLst>
              <a:ext uri="{FF2B5EF4-FFF2-40B4-BE49-F238E27FC236}">
                <a16:creationId xmlns:a16="http://schemas.microsoft.com/office/drawing/2014/main" id="{5B208BA0-B22F-46C9-A2AC-9964644D923E}"/>
              </a:ext>
            </a:extLst>
          </p:cNvPr>
          <p:cNvSpPr>
            <a:spLocks noGrp="1"/>
          </p:cNvSpPr>
          <p:nvPr>
            <p:ph type="body" idx="1"/>
          </p:nvPr>
        </p:nvSpPr>
        <p:spPr>
          <a:xfrm>
            <a:off x="1382713" y="3009900"/>
            <a:ext cx="17338675" cy="7177088"/>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Date Placeholder 1">
            <a:extLst>
              <a:ext uri="{FF2B5EF4-FFF2-40B4-BE49-F238E27FC236}">
                <a16:creationId xmlns:a16="http://schemas.microsoft.com/office/drawing/2014/main" id="{1486EE2A-424A-44E9-A85D-A8F16ED60444}"/>
              </a:ext>
            </a:extLst>
          </p:cNvPr>
          <p:cNvSpPr>
            <a:spLocks noGrp="1"/>
          </p:cNvSpPr>
          <p:nvPr>
            <p:ph type="dt" sz="half" idx="2"/>
          </p:nvPr>
        </p:nvSpPr>
        <p:spPr>
          <a:xfrm>
            <a:off x="1382713" y="10482263"/>
            <a:ext cx="4522787" cy="601662"/>
          </a:xfrm>
          <a:prstGeom prst="rect">
            <a:avLst/>
          </a:prstGeom>
        </p:spPr>
        <p:txBody>
          <a:bodyPr vert="horz" lIns="91440" tIns="45720" rIns="91440" bIns="45720" rtlCol="0" anchor="ctr"/>
          <a:lstStyle>
            <a:lvl1pPr algn="l">
              <a:defRPr sz="1200">
                <a:solidFill>
                  <a:schemeClr val="tx1">
                    <a:tint val="75000"/>
                  </a:schemeClr>
                </a:solidFill>
              </a:defRPr>
            </a:lvl1pPr>
          </a:lstStyle>
          <a:p>
            <a:fld id="{ED9D1919-AD4C-48DA-9966-5FF2077C08F5}" type="datetimeFigureOut">
              <a:rPr lang="en-GB" smtClean="0"/>
              <a:t>21/11/2025</a:t>
            </a:fld>
            <a:endParaRPr lang="en-GB"/>
          </a:p>
        </p:txBody>
      </p:sp>
      <p:sp>
        <p:nvSpPr>
          <p:cNvPr id="4" name="Footer Placeholder 3">
            <a:extLst>
              <a:ext uri="{FF2B5EF4-FFF2-40B4-BE49-F238E27FC236}">
                <a16:creationId xmlns:a16="http://schemas.microsoft.com/office/drawing/2014/main" id="{81A7C763-5626-403A-B696-B69FCF619D77}"/>
              </a:ext>
            </a:extLst>
          </p:cNvPr>
          <p:cNvSpPr>
            <a:spLocks noGrp="1"/>
          </p:cNvSpPr>
          <p:nvPr>
            <p:ph type="ftr" sz="quarter" idx="3"/>
          </p:nvPr>
        </p:nvSpPr>
        <p:spPr>
          <a:xfrm>
            <a:off x="6659563" y="10482263"/>
            <a:ext cx="6784975" cy="601662"/>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92AC35A4-23F0-452D-90E4-DEFFD905C282}"/>
              </a:ext>
            </a:extLst>
          </p:cNvPr>
          <p:cNvSpPr>
            <a:spLocks noGrp="1"/>
          </p:cNvSpPr>
          <p:nvPr>
            <p:ph type="sldNum" sz="quarter" idx="4"/>
          </p:nvPr>
        </p:nvSpPr>
        <p:spPr>
          <a:xfrm>
            <a:off x="14198600" y="10482263"/>
            <a:ext cx="4522788" cy="601662"/>
          </a:xfrm>
          <a:prstGeom prst="rect">
            <a:avLst/>
          </a:prstGeom>
        </p:spPr>
        <p:txBody>
          <a:bodyPr vert="horz" lIns="91440" tIns="45720" rIns="91440" bIns="45720" rtlCol="0" anchor="ctr"/>
          <a:lstStyle>
            <a:lvl1pPr algn="r">
              <a:defRPr sz="1200">
                <a:solidFill>
                  <a:schemeClr val="tx1">
                    <a:tint val="75000"/>
                  </a:schemeClr>
                </a:solidFill>
              </a:defRPr>
            </a:lvl1pPr>
          </a:lstStyle>
          <a:p>
            <a:fld id="{2E86F5F9-7FD9-43D5-A646-8B25C8E60064}" type="slidenum">
              <a:rPr lang="en-GB" smtClean="0"/>
              <a:t>‹#›</a:t>
            </a:fld>
            <a:endParaRPr lang="en-GB"/>
          </a:p>
        </p:txBody>
      </p:sp>
    </p:spTree>
    <p:extLst>
      <p:ext uri="{BB962C8B-B14F-4D97-AF65-F5344CB8AC3E}">
        <p14:creationId xmlns:p14="http://schemas.microsoft.com/office/powerpoint/2010/main" val="3735105399"/>
      </p:ext>
    </p:extLst>
  </p:cSld>
  <p:clrMap bg1="dk1" tx1="lt1" bg2="dk2" tx2="lt2" accent1="accent1" accent2="accent2" accent3="accent3" accent4="accent4" accent5="accent5" accent6="accent6" hlink="hlink" folHlink="folHlink"/>
  <p:sldLayoutIdLst>
    <p:sldLayoutId id="2147483785" r:id="rId1"/>
    <p:sldLayoutId id="2147483786" r:id="rId2"/>
    <p:sldLayoutId id="2147483787" r:id="rId3"/>
    <p:sldLayoutId id="2147483788" r:id="rId4"/>
    <p:sldLayoutId id="2147483789" r:id="rId5"/>
    <p:sldLayoutId id="2147483790" r:id="rId6"/>
    <p:sldLayoutId id="2147483791" r:id="rId7"/>
    <p:sldLayoutId id="2147483792" r:id="rId8"/>
    <p:sldLayoutId id="2147483793" r:id="rId9"/>
    <p:sldLayoutId id="2147483794" r:id="rId10"/>
    <p:sldLayoutId id="2147483795" r:id="rId11"/>
    <p:sldLayoutId id="2147483796" r:id="rId12"/>
    <p:sldLayoutId id="2147483797" r:id="rId13"/>
    <p:sldLayoutId id="2147483798" r:id="rId14"/>
    <p:sldLayoutId id="2147483799" r:id="rId15"/>
    <p:sldLayoutId id="2147483800" r:id="rId16"/>
    <p:sldLayoutId id="2147483809" r:id="rId17"/>
    <p:sldLayoutId id="2147483810" r:id="rId18"/>
    <p:sldLayoutId id="2147483811" r:id="rId19"/>
    <p:sldLayoutId id="2147483882" r:id="rId20"/>
    <p:sldLayoutId id="2147483881" r:id="rId21"/>
    <p:sldLayoutId id="2147483814" r:id="rId22"/>
    <p:sldLayoutId id="2147483815" r:id="rId23"/>
    <p:sldLayoutId id="2147483816" r:id="rId24"/>
    <p:sldLayoutId id="2147483847" r:id="rId25"/>
    <p:sldLayoutId id="2147483840" r:id="rId26"/>
    <p:sldLayoutId id="2147483841" r:id="rId27"/>
    <p:sldLayoutId id="2147483842" r:id="rId28"/>
    <p:sldLayoutId id="2147483843" r:id="rId29"/>
    <p:sldLayoutId id="2147483844" r:id="rId30"/>
    <p:sldLayoutId id="2147483845" r:id="rId31"/>
    <p:sldLayoutId id="2147483846" r:id="rId32"/>
    <p:sldLayoutId id="2147483839" r:id="rId33"/>
  </p:sldLayoutIdLst>
  <p:hf hdr="0" dt="0"/>
  <p:txStyles>
    <p:titleStyle>
      <a:lvl1pPr eaLnBrk="1" hangingPunct="1">
        <a:lnSpc>
          <a:spcPct val="78000"/>
        </a:lnSpc>
        <a:defRPr sz="6600" b="1" cap="all" baseline="0">
          <a:solidFill>
            <a:schemeClr val="bg1"/>
          </a:solidFill>
          <a:latin typeface="Barlow Condensed" panose="00000506000000000000" pitchFamily="2" charset="0"/>
          <a:ea typeface="+mj-ea"/>
          <a:cs typeface="+mj-cs"/>
        </a:defRPr>
      </a:lvl1pPr>
    </p:titleStyle>
    <p:bodyStyle>
      <a:lvl1pPr marL="457200" indent="-457200" eaLnBrk="1" hangingPunct="1">
        <a:spcAft>
          <a:spcPts val="600"/>
        </a:spcAft>
        <a:buFont typeface="Barlow" panose="00000500000000000000" pitchFamily="2" charset="0"/>
        <a:buChar char="—"/>
        <a:defRPr sz="2800" baseline="0">
          <a:solidFill>
            <a:schemeClr val="bg1"/>
          </a:solidFill>
          <a:latin typeface="+mn-lt"/>
          <a:ea typeface="+mn-ea"/>
          <a:cs typeface="+mn-cs"/>
        </a:defRPr>
      </a:lvl1pPr>
      <a:lvl2pPr marL="800100" indent="-342900" eaLnBrk="1" hangingPunct="1">
        <a:spcAft>
          <a:spcPts val="600"/>
        </a:spcAft>
        <a:buFont typeface="Courier New" panose="02070309020205020404" pitchFamily="49" charset="0"/>
        <a:buChar char="o"/>
        <a:defRPr sz="2400" baseline="0">
          <a:solidFill>
            <a:schemeClr val="bg1"/>
          </a:solidFill>
          <a:latin typeface="Barlow" panose="00000500000000000000" pitchFamily="2" charset="0"/>
          <a:ea typeface="+mn-ea"/>
          <a:cs typeface="+mn-cs"/>
        </a:defRPr>
      </a:lvl2pPr>
      <a:lvl3pPr marL="1257300" indent="-342900" eaLnBrk="1" hangingPunct="1">
        <a:spcAft>
          <a:spcPts val="600"/>
        </a:spcAft>
        <a:buFont typeface="Barlow" panose="00000500000000000000" pitchFamily="2" charset="0"/>
        <a:buChar char="−"/>
        <a:defRPr sz="2000" baseline="0">
          <a:solidFill>
            <a:schemeClr val="bg1"/>
          </a:solidFill>
          <a:latin typeface="Barlow" panose="00000500000000000000" pitchFamily="2" charset="0"/>
          <a:ea typeface="+mn-ea"/>
          <a:cs typeface="+mn-cs"/>
        </a:defRPr>
      </a:lvl3pPr>
      <a:lvl4pPr marL="1657350" indent="-285750" eaLnBrk="1" hangingPunct="1">
        <a:spcAft>
          <a:spcPts val="600"/>
        </a:spcAft>
        <a:buFont typeface="Barlow" panose="00000500000000000000" pitchFamily="2" charset="0"/>
        <a:buChar char="−"/>
        <a:defRPr sz="2000" baseline="0">
          <a:solidFill>
            <a:schemeClr val="bg1"/>
          </a:solidFill>
          <a:latin typeface="Barlow" panose="00000500000000000000" pitchFamily="2" charset="0"/>
          <a:ea typeface="+mn-ea"/>
          <a:cs typeface="+mn-cs"/>
        </a:defRPr>
      </a:lvl4pPr>
      <a:lvl5pPr marL="2114550" indent="-285750" eaLnBrk="1" hangingPunct="1">
        <a:spcAft>
          <a:spcPts val="600"/>
        </a:spcAft>
        <a:buFont typeface="Barlow" panose="00000500000000000000" pitchFamily="2" charset="0"/>
        <a:buChar char="−"/>
        <a:defRPr sz="2000" baseline="0">
          <a:solidFill>
            <a:schemeClr val="bg1"/>
          </a:solidFill>
          <a:latin typeface="Barlow" panose="00000500000000000000" pitchFamily="2" charset="0"/>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bodyStyle>
    <p:otherStyle>
      <a:lvl1pPr marL="0" eaLnBrk="1" hangingPunct="1">
        <a:defRPr>
          <a:latin typeface="+mn-lt"/>
          <a:ea typeface="+mn-ea"/>
          <a:cs typeface="+mn-cs"/>
        </a:defRPr>
      </a:lvl1pPr>
      <a:lvl2pPr marL="457200" eaLnBrk="1" hangingPunct="1">
        <a:defRPr>
          <a:latin typeface="+mn-lt"/>
          <a:ea typeface="+mn-ea"/>
          <a:cs typeface="+mn-cs"/>
        </a:defRPr>
      </a:lvl2pPr>
      <a:lvl3pPr marL="914400" eaLnBrk="1" hangingPunct="1">
        <a:defRPr>
          <a:latin typeface="+mn-lt"/>
          <a:ea typeface="+mn-ea"/>
          <a:cs typeface="+mn-cs"/>
        </a:defRPr>
      </a:lvl3pPr>
      <a:lvl4pPr marL="1371600" eaLnBrk="1" hangingPunct="1">
        <a:defRPr>
          <a:latin typeface="+mn-lt"/>
          <a:ea typeface="+mn-ea"/>
          <a:cs typeface="+mn-cs"/>
        </a:defRPr>
      </a:lvl4pPr>
      <a:lvl5pPr marL="1828800" eaLnBrk="1" hangingPunct="1">
        <a:defRPr>
          <a:latin typeface="+mn-lt"/>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B16F0043-F65B-4AB4-8D04-C520A101874D}"/>
              </a:ext>
            </a:extLst>
          </p:cNvPr>
          <p:cNvSpPr>
            <a:spLocks noGrp="1"/>
          </p:cNvSpPr>
          <p:nvPr>
            <p:ph type="title"/>
          </p:nvPr>
        </p:nvSpPr>
        <p:spPr>
          <a:xfrm>
            <a:off x="1382713" y="571683"/>
            <a:ext cx="17338675" cy="2185987"/>
          </a:xfrm>
          <a:prstGeom prst="rect">
            <a:avLst/>
          </a:prstGeom>
        </p:spPr>
        <p:txBody>
          <a:bodyPr vert="horz" lIns="91440" tIns="45720" rIns="91440" bIns="45720" rtlCol="0" anchor="ctr">
            <a:noAutofit/>
          </a:bodyPr>
          <a:lstStyle/>
          <a:p>
            <a:r>
              <a:rPr lang="en-US"/>
              <a:t>Click to edit Master title style</a:t>
            </a:r>
            <a:endParaRPr lang="en-GB"/>
          </a:p>
        </p:txBody>
      </p:sp>
      <p:sp>
        <p:nvSpPr>
          <p:cNvPr id="4" name="Text Placeholder 3">
            <a:extLst>
              <a:ext uri="{FF2B5EF4-FFF2-40B4-BE49-F238E27FC236}">
                <a16:creationId xmlns:a16="http://schemas.microsoft.com/office/drawing/2014/main" id="{7EA5932A-BF98-42CE-B3F7-5F9BB2C6595B}"/>
              </a:ext>
            </a:extLst>
          </p:cNvPr>
          <p:cNvSpPr>
            <a:spLocks noGrp="1"/>
          </p:cNvSpPr>
          <p:nvPr>
            <p:ph type="body" idx="1"/>
          </p:nvPr>
        </p:nvSpPr>
        <p:spPr>
          <a:xfrm>
            <a:off x="1382713" y="3009900"/>
            <a:ext cx="17338675" cy="6821239"/>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Date Placeholder 1">
            <a:extLst>
              <a:ext uri="{FF2B5EF4-FFF2-40B4-BE49-F238E27FC236}">
                <a16:creationId xmlns:a16="http://schemas.microsoft.com/office/drawing/2014/main" id="{C0D0F854-E135-4654-A6CE-F64FF815AE26}"/>
              </a:ext>
            </a:extLst>
          </p:cNvPr>
          <p:cNvSpPr>
            <a:spLocks noGrp="1"/>
          </p:cNvSpPr>
          <p:nvPr>
            <p:ph type="dt" sz="half" idx="2"/>
          </p:nvPr>
        </p:nvSpPr>
        <p:spPr>
          <a:xfrm>
            <a:off x="1382713" y="10482263"/>
            <a:ext cx="4522787" cy="601662"/>
          </a:xfrm>
          <a:prstGeom prst="rect">
            <a:avLst/>
          </a:prstGeom>
        </p:spPr>
        <p:txBody>
          <a:bodyPr vert="horz" lIns="91440" tIns="45720" rIns="91440" bIns="45720" rtlCol="0" anchor="ctr"/>
          <a:lstStyle>
            <a:lvl1pPr algn="l">
              <a:defRPr sz="1200">
                <a:solidFill>
                  <a:schemeClr val="tx1">
                    <a:tint val="75000"/>
                  </a:schemeClr>
                </a:solidFill>
              </a:defRPr>
            </a:lvl1pPr>
          </a:lstStyle>
          <a:p>
            <a:fld id="{D153FDEE-5D47-4BF4-8090-D2C25668FA15}" type="datetimeFigureOut">
              <a:rPr lang="en-GB" smtClean="0"/>
              <a:t>21/11/2025</a:t>
            </a:fld>
            <a:endParaRPr lang="en-GB"/>
          </a:p>
        </p:txBody>
      </p:sp>
      <p:sp>
        <p:nvSpPr>
          <p:cNvPr id="5" name="Footer Placeholder 4">
            <a:extLst>
              <a:ext uri="{FF2B5EF4-FFF2-40B4-BE49-F238E27FC236}">
                <a16:creationId xmlns:a16="http://schemas.microsoft.com/office/drawing/2014/main" id="{6AF9E737-9DAD-4F8A-9560-62364F73326B}"/>
              </a:ext>
            </a:extLst>
          </p:cNvPr>
          <p:cNvSpPr>
            <a:spLocks noGrp="1"/>
          </p:cNvSpPr>
          <p:nvPr>
            <p:ph type="ftr" sz="quarter" idx="3"/>
          </p:nvPr>
        </p:nvSpPr>
        <p:spPr>
          <a:xfrm>
            <a:off x="6659563" y="10482263"/>
            <a:ext cx="6784975" cy="601662"/>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4AC74E31-C522-4188-8004-3459DB10C7D4}"/>
              </a:ext>
            </a:extLst>
          </p:cNvPr>
          <p:cNvSpPr>
            <a:spLocks noGrp="1"/>
          </p:cNvSpPr>
          <p:nvPr>
            <p:ph type="sldNum" sz="quarter" idx="4"/>
          </p:nvPr>
        </p:nvSpPr>
        <p:spPr>
          <a:xfrm>
            <a:off x="15394358" y="10482263"/>
            <a:ext cx="4522788" cy="601662"/>
          </a:xfrm>
          <a:prstGeom prst="rect">
            <a:avLst/>
          </a:prstGeom>
        </p:spPr>
        <p:txBody>
          <a:bodyPr vert="horz" lIns="91440" tIns="45720" rIns="91440" bIns="45720" rtlCol="0" anchor="ctr"/>
          <a:lstStyle>
            <a:lvl1pPr algn="r">
              <a:defRPr sz="4400">
                <a:solidFill>
                  <a:schemeClr val="bg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1926474630"/>
      </p:ext>
    </p:extLst>
  </p:cSld>
  <p:clrMap bg1="dk1" tx1="lt1" bg2="dk2" tx2="lt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 id="2147483895" r:id="rId12"/>
    <p:sldLayoutId id="2147483896" r:id="rId13"/>
    <p:sldLayoutId id="2147483897" r:id="rId14"/>
    <p:sldLayoutId id="2147483898" r:id="rId15"/>
    <p:sldLayoutId id="2147483899" r:id="rId16"/>
    <p:sldLayoutId id="2147483900" r:id="rId17"/>
    <p:sldLayoutId id="2147483901" r:id="rId18"/>
    <p:sldLayoutId id="2147483902" r:id="rId19"/>
    <p:sldLayoutId id="2147483903" r:id="rId20"/>
    <p:sldLayoutId id="2147483904" r:id="rId21"/>
    <p:sldLayoutId id="2147483905" r:id="rId22"/>
    <p:sldLayoutId id="2147483906" r:id="rId23"/>
    <p:sldLayoutId id="2147483907" r:id="rId24"/>
    <p:sldLayoutId id="2147483908" r:id="rId25"/>
    <p:sldLayoutId id="2147483909" r:id="rId26"/>
    <p:sldLayoutId id="2147483910" r:id="rId27"/>
    <p:sldLayoutId id="2147483911" r:id="rId28"/>
    <p:sldLayoutId id="2147483912" r:id="rId29"/>
    <p:sldLayoutId id="2147483913" r:id="rId30"/>
    <p:sldLayoutId id="2147483914" r:id="rId31"/>
    <p:sldLayoutId id="2147483915" r:id="rId32"/>
    <p:sldLayoutId id="2147483916" r:id="rId33"/>
    <p:sldLayoutId id="2147483917" r:id="rId34"/>
    <p:sldLayoutId id="2147483918" r:id="rId35"/>
    <p:sldLayoutId id="2147483919" r:id="rId36"/>
    <p:sldLayoutId id="2147483920" r:id="rId37"/>
    <p:sldLayoutId id="2147483921" r:id="rId38"/>
    <p:sldLayoutId id="2147483922" r:id="rId39"/>
    <p:sldLayoutId id="2147483923" r:id="rId40"/>
    <p:sldLayoutId id="2147483924" r:id="rId41"/>
    <p:sldLayoutId id="2147483925" r:id="rId42"/>
    <p:sldLayoutId id="2147483926" r:id="rId43"/>
    <p:sldLayoutId id="2147483927" r:id="rId44"/>
    <p:sldLayoutId id="2147483928" r:id="rId45"/>
    <p:sldLayoutId id="2147483929" r:id="rId46"/>
    <p:sldLayoutId id="2147483930" r:id="rId47"/>
    <p:sldLayoutId id="2147483931" r:id="rId48"/>
    <p:sldLayoutId id="2147483932" r:id="rId49"/>
    <p:sldLayoutId id="2147483933" r:id="rId50"/>
    <p:sldLayoutId id="2147483934" r:id="rId51"/>
    <p:sldLayoutId id="2147483935" r:id="rId52"/>
    <p:sldLayoutId id="2147483936" r:id="rId53"/>
    <p:sldLayoutId id="2147483937" r:id="rId54"/>
    <p:sldLayoutId id="2147483938" r:id="rId55"/>
  </p:sldLayoutIdLst>
  <p:hf hdr="0" dt="0"/>
  <p:txStyles>
    <p:titleStyle>
      <a:lvl1pPr eaLnBrk="1" hangingPunct="1">
        <a:lnSpc>
          <a:spcPct val="78000"/>
        </a:lnSpc>
        <a:defRPr sz="6600" b="1" cap="all" baseline="0">
          <a:solidFill>
            <a:schemeClr val="bg1"/>
          </a:solidFill>
          <a:latin typeface="Barlow Condensed" panose="00000506000000000000" pitchFamily="2" charset="0"/>
          <a:ea typeface="+mj-ea"/>
          <a:cs typeface="+mj-cs"/>
        </a:defRPr>
      </a:lvl1pPr>
    </p:titleStyle>
    <p:bodyStyle>
      <a:lvl1pPr marL="457200" indent="-457200" eaLnBrk="1" hangingPunct="1">
        <a:spcAft>
          <a:spcPts val="600"/>
        </a:spcAft>
        <a:buFont typeface="Barlow" panose="00000500000000000000" pitchFamily="2" charset="0"/>
        <a:buChar char="—"/>
        <a:defRPr sz="2800" baseline="0">
          <a:solidFill>
            <a:schemeClr val="bg1"/>
          </a:solidFill>
          <a:latin typeface="+mn-lt"/>
          <a:ea typeface="+mn-ea"/>
          <a:cs typeface="+mn-cs"/>
        </a:defRPr>
      </a:lvl1pPr>
      <a:lvl2pPr marL="800100" indent="-342900" eaLnBrk="1" hangingPunct="1">
        <a:spcAft>
          <a:spcPts val="600"/>
        </a:spcAft>
        <a:buFont typeface="Courier New" panose="02070309020205020404" pitchFamily="49" charset="0"/>
        <a:buChar char="o"/>
        <a:defRPr sz="2400" baseline="0">
          <a:solidFill>
            <a:schemeClr val="bg1"/>
          </a:solidFill>
          <a:latin typeface="Barlow" panose="00000500000000000000" pitchFamily="2" charset="0"/>
          <a:ea typeface="+mn-ea"/>
          <a:cs typeface="+mn-cs"/>
        </a:defRPr>
      </a:lvl2pPr>
      <a:lvl3pPr marL="1257300" indent="-342900" eaLnBrk="1" hangingPunct="1">
        <a:spcAft>
          <a:spcPts val="600"/>
        </a:spcAft>
        <a:buFont typeface="Barlow" panose="00000500000000000000" pitchFamily="2" charset="0"/>
        <a:buChar char="−"/>
        <a:defRPr sz="2000" baseline="0">
          <a:solidFill>
            <a:schemeClr val="bg1"/>
          </a:solidFill>
          <a:latin typeface="Barlow" panose="00000500000000000000" pitchFamily="2" charset="0"/>
          <a:ea typeface="+mn-ea"/>
          <a:cs typeface="+mn-cs"/>
        </a:defRPr>
      </a:lvl3pPr>
      <a:lvl4pPr marL="1657350" indent="-285750" eaLnBrk="1" hangingPunct="1">
        <a:spcAft>
          <a:spcPts val="600"/>
        </a:spcAft>
        <a:buFont typeface="Barlow" panose="00000500000000000000" pitchFamily="2" charset="0"/>
        <a:buChar char="−"/>
        <a:defRPr sz="1800" baseline="0">
          <a:solidFill>
            <a:schemeClr val="bg1"/>
          </a:solidFill>
          <a:latin typeface="Barlow" panose="00000500000000000000" pitchFamily="2" charset="0"/>
          <a:ea typeface="+mn-ea"/>
          <a:cs typeface="+mn-cs"/>
        </a:defRPr>
      </a:lvl4pPr>
      <a:lvl5pPr marL="2114550" indent="-285750" eaLnBrk="1" hangingPunct="1">
        <a:spcAft>
          <a:spcPts val="600"/>
        </a:spcAft>
        <a:buFont typeface="Barlow" panose="00000500000000000000" pitchFamily="2" charset="0"/>
        <a:buChar char="−"/>
        <a:defRPr sz="1600" baseline="0">
          <a:solidFill>
            <a:schemeClr val="bg1"/>
          </a:solidFill>
          <a:latin typeface="Barlow" panose="00000500000000000000" pitchFamily="2" charset="0"/>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bodyStyle>
    <p:otherStyle>
      <a:lvl1pPr marL="0" eaLnBrk="1" hangingPunct="1">
        <a:defRPr>
          <a:latin typeface="+mn-lt"/>
          <a:ea typeface="+mn-ea"/>
          <a:cs typeface="+mn-cs"/>
        </a:defRPr>
      </a:lvl1pPr>
      <a:lvl2pPr marL="457200" eaLnBrk="1" hangingPunct="1">
        <a:defRPr>
          <a:latin typeface="+mn-lt"/>
          <a:ea typeface="+mn-ea"/>
          <a:cs typeface="+mn-cs"/>
        </a:defRPr>
      </a:lvl2pPr>
      <a:lvl3pPr marL="914400" eaLnBrk="1" hangingPunct="1">
        <a:defRPr>
          <a:latin typeface="+mn-lt"/>
          <a:ea typeface="+mn-ea"/>
          <a:cs typeface="+mn-cs"/>
        </a:defRPr>
      </a:lvl3pPr>
      <a:lvl4pPr marL="1371600" eaLnBrk="1" hangingPunct="1">
        <a:defRPr>
          <a:latin typeface="+mn-lt"/>
          <a:ea typeface="+mn-ea"/>
          <a:cs typeface="+mn-cs"/>
        </a:defRPr>
      </a:lvl4pPr>
      <a:lvl5pPr marL="1828800" eaLnBrk="1" hangingPunct="1">
        <a:defRPr>
          <a:latin typeface="+mn-lt"/>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5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2.xml"/><Relationship Id="rId1" Type="http://schemas.openxmlformats.org/officeDocument/2006/relationships/slideLayout" Target="../slideLayouts/slideLayout3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3.xml"/><Relationship Id="rId1" Type="http://schemas.openxmlformats.org/officeDocument/2006/relationships/slideLayout" Target="../slideLayouts/slideLayout51.xml"/></Relationships>
</file>

<file path=ppt/slides/_rels/slide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xml"/><Relationship Id="rId1" Type="http://schemas.openxmlformats.org/officeDocument/2006/relationships/slideLayout" Target="../slideLayouts/slideLayout51.xml"/></Relationships>
</file>

<file path=ppt/slides/_rels/slide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5.xml"/><Relationship Id="rId1" Type="http://schemas.openxmlformats.org/officeDocument/2006/relationships/slideLayout" Target="../slideLayouts/slideLayout51.xml"/></Relationships>
</file>

<file path=ppt/slides/_rels/slide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7.xml"/><Relationship Id="rId1" Type="http://schemas.openxmlformats.org/officeDocument/2006/relationships/slideLayout" Target="../slideLayouts/slideLayout41.xml"/></Relationships>
</file>

<file path=ppt/slides/_rels/slide10.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slideLayout" Target="../slideLayouts/slideLayout51.xml"/><Relationship Id="rId1" Type="http://schemas.openxmlformats.org/officeDocument/2006/relationships/video" Target="https://www.youtube.com/embed/yZrxlRq-Qpw?feature=oembed" TargetMode="External"/></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8.xml"/><Relationship Id="rId1" Type="http://schemas.openxmlformats.org/officeDocument/2006/relationships/slideLayout" Target="../slideLayouts/slideLayout44.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9.xml"/><Relationship Id="rId1" Type="http://schemas.openxmlformats.org/officeDocument/2006/relationships/slideLayout" Target="../slideLayouts/slideLayout51.xml"/></Relationships>
</file>

<file path=ppt/slides/_rels/slide13.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10.xml"/><Relationship Id="rId1" Type="http://schemas.openxmlformats.org/officeDocument/2006/relationships/slideLayout" Target="../slideLayouts/slideLayout3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1.xml"/></Relationships>
</file>

<file path=ppt/slides/_rels/slide1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32.svg"/></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37.xml"/><Relationship Id="rId1" Type="http://schemas.openxmlformats.org/officeDocument/2006/relationships/video" Target="https://www.youtube.com/embed/xgQnRC8moT4?feature=oembed" TargetMode="External"/><Relationship Id="rId4" Type="http://schemas.openxmlformats.org/officeDocument/2006/relationships/image" Target="../media/image33.jpe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4.xml"/></Relationships>
</file>

<file path=ppt/slides/_rels/slide2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6.xml"/><Relationship Id="rId1" Type="http://schemas.openxmlformats.org/officeDocument/2006/relationships/slideLayout" Target="../slideLayouts/slideLayout38.xml"/><Relationship Id="rId4" Type="http://schemas.openxmlformats.org/officeDocument/2006/relationships/image" Target="../media/image35.sv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3" Type="http://schemas.openxmlformats.org/officeDocument/2006/relationships/hyperlink" Target="https://hackney.gov.uk/feedback-and-complaints" TargetMode="External"/><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20.xml"/><Relationship Id="rId1" Type="http://schemas.openxmlformats.org/officeDocument/2006/relationships/slideLayout" Target="../slideLayouts/slideLayout40.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6.xml"/></Relationships>
</file>

<file path=ppt/slides/_rels/slide27.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4.xml"/><Relationship Id="rId1" Type="http://schemas.openxmlformats.org/officeDocument/2006/relationships/slideLayout" Target="../slideLayouts/slideLayout3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40.xml"/></Relationships>
</file>

<file path=ppt/slides/_rels/slide30.xml.rels><?xml version="1.0" encoding="UTF-8" standalone="yes"?>
<Relationships xmlns="http://schemas.openxmlformats.org/package/2006/relationships"><Relationship Id="rId3" Type="http://schemas.openxmlformats.org/officeDocument/2006/relationships/hyperlink" Target="mailto:fiona_mcleod@shelter.org.uk" TargetMode="External"/><Relationship Id="rId2" Type="http://schemas.openxmlformats.org/officeDocument/2006/relationships/image" Target="../media/image44.png"/><Relationship Id="rId1" Type="http://schemas.openxmlformats.org/officeDocument/2006/relationships/slideLayout" Target="../slideLayouts/slideLayout20.xml"/></Relationships>
</file>

<file path=ppt/slides/_rels/slide31.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6.xml"/><Relationship Id="rId1" Type="http://schemas.openxmlformats.org/officeDocument/2006/relationships/slideLayout" Target="../slideLayouts/slideLayout14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4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268B7E-B1E9-4B78-8C94-1DFA038687FC}"/>
              </a:ext>
            </a:extLst>
          </p:cNvPr>
          <p:cNvSpPr>
            <a:spLocks noGrp="1"/>
          </p:cNvSpPr>
          <p:nvPr>
            <p:ph type="ctrTitle"/>
          </p:nvPr>
        </p:nvSpPr>
        <p:spPr>
          <a:xfrm>
            <a:off x="1382156" y="480392"/>
            <a:ext cx="17339785" cy="1537964"/>
          </a:xfrm>
        </p:spPr>
        <p:txBody>
          <a:bodyPr>
            <a:normAutofit/>
          </a:bodyPr>
          <a:lstStyle/>
          <a:p>
            <a:pPr algn="l"/>
            <a:endParaRPr lang="en-GB" sz="8905"/>
          </a:p>
        </p:txBody>
      </p:sp>
      <p:sp>
        <p:nvSpPr>
          <p:cNvPr id="3" name="Subtitle 2">
            <a:extLst>
              <a:ext uri="{FF2B5EF4-FFF2-40B4-BE49-F238E27FC236}">
                <a16:creationId xmlns:a16="http://schemas.microsoft.com/office/drawing/2014/main" id="{44D482E4-6C7C-4850-9F87-0E00229D2106}"/>
              </a:ext>
            </a:extLst>
          </p:cNvPr>
          <p:cNvSpPr>
            <a:spLocks noGrp="1"/>
          </p:cNvSpPr>
          <p:nvPr>
            <p:ph type="subTitle" idx="1"/>
          </p:nvPr>
        </p:nvSpPr>
        <p:spPr>
          <a:xfrm>
            <a:off x="1382156" y="2202954"/>
            <a:ext cx="17339785" cy="693591"/>
          </a:xfrm>
        </p:spPr>
        <p:txBody>
          <a:bodyPr>
            <a:normAutofit lnSpcReduction="10000"/>
          </a:bodyPr>
          <a:lstStyle/>
          <a:p>
            <a:pPr algn="l"/>
            <a:endParaRPr lang="en-GB"/>
          </a:p>
        </p:txBody>
      </p:sp>
      <p:pic>
        <p:nvPicPr>
          <p:cNvPr id="4" name="Picture 2">
            <a:extLst>
              <a:ext uri="{FF2B5EF4-FFF2-40B4-BE49-F238E27FC236}">
                <a16:creationId xmlns:a16="http://schemas.microsoft.com/office/drawing/2014/main" id="{1084791F-585D-4CD7-8328-7795C46A0BC6}"/>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0" y="399"/>
            <a:ext cx="20104100" cy="113085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3163390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D5AA87-BAF4-0ED5-E2F7-8E534AA20BEC}"/>
              </a:ext>
            </a:extLst>
          </p:cNvPr>
          <p:cNvSpPr>
            <a:spLocks noGrp="1"/>
          </p:cNvSpPr>
          <p:nvPr>
            <p:ph type="title"/>
          </p:nvPr>
        </p:nvSpPr>
        <p:spPr>
          <a:xfrm>
            <a:off x="1033200" y="1857600"/>
            <a:ext cx="16651780" cy="3963600"/>
          </a:xfrm>
        </p:spPr>
        <p:txBody>
          <a:bodyPr/>
          <a:lstStyle/>
          <a:p>
            <a:pPr marL="13970"/>
            <a:r>
              <a:rPr lang="en-GB" sz="9600">
                <a:solidFill>
                  <a:srgbClr val="000000"/>
                </a:solidFill>
                <a:latin typeface="Barlow Condensed"/>
              </a:rPr>
              <a:t>Housing options</a:t>
            </a:r>
            <a:r>
              <a:rPr lang="en-GB" sz="9600">
                <a:latin typeface="Barlow Condensed"/>
              </a:rPr>
              <a:t> for CHILDREN WITH ADDITIONAL NEEDS</a:t>
            </a:r>
            <a:endParaRPr lang="en-US">
              <a:latin typeface="Barlow Condensed"/>
            </a:endParaRPr>
          </a:p>
        </p:txBody>
      </p:sp>
      <p:sp>
        <p:nvSpPr>
          <p:cNvPr id="3" name="Text Placeholder 2">
            <a:extLst>
              <a:ext uri="{FF2B5EF4-FFF2-40B4-BE49-F238E27FC236}">
                <a16:creationId xmlns:a16="http://schemas.microsoft.com/office/drawing/2014/main" id="{67629E28-36BA-DBC8-60AC-88009B68170F}"/>
              </a:ext>
            </a:extLst>
          </p:cNvPr>
          <p:cNvSpPr>
            <a:spLocks noGrp="1"/>
          </p:cNvSpPr>
          <p:nvPr>
            <p:ph type="body" sz="quarter" idx="10"/>
          </p:nvPr>
        </p:nvSpPr>
        <p:spPr/>
        <p:txBody>
          <a:bodyPr vert="horz" lIns="91440" tIns="45720" rIns="91440" bIns="45720" rtlCol="0" anchor="t">
            <a:noAutofit/>
          </a:bodyPr>
          <a:lstStyle/>
          <a:p>
            <a:r>
              <a:rPr lang="en-US">
                <a:latin typeface="Barlow SemiBold"/>
              </a:rPr>
              <a:t>2025</a:t>
            </a:r>
            <a:endParaRPr lang="en-US"/>
          </a:p>
        </p:txBody>
      </p:sp>
      <p:sp>
        <p:nvSpPr>
          <p:cNvPr id="4" name="Slide Number Placeholder 3">
            <a:extLst>
              <a:ext uri="{FF2B5EF4-FFF2-40B4-BE49-F238E27FC236}">
                <a16:creationId xmlns:a16="http://schemas.microsoft.com/office/drawing/2014/main" id="{0E7A6DAE-1536-A670-6059-20EDAE815467}"/>
              </a:ext>
            </a:extLst>
          </p:cNvPr>
          <p:cNvSpPr>
            <a:spLocks noGrp="1"/>
          </p:cNvSpPr>
          <p:nvPr>
            <p:ph type="sldNum" sz="quarter" idx="13"/>
          </p:nvPr>
        </p:nvSpPr>
        <p:spPr/>
        <p:txBody>
          <a:bodyPr/>
          <a:lstStyle/>
          <a:p>
            <a:fld id="{B90F9CBB-4563-4BE2-B3E1-4A9E8EA05CDE}" type="slidenum">
              <a:rPr lang="en-GB" smtClean="0"/>
              <a:pPr/>
              <a:t>2</a:t>
            </a:fld>
            <a:endParaRPr lang="en-GB"/>
          </a:p>
        </p:txBody>
      </p:sp>
    </p:spTree>
    <p:extLst>
      <p:ext uri="{BB962C8B-B14F-4D97-AF65-F5344CB8AC3E}">
        <p14:creationId xmlns:p14="http://schemas.microsoft.com/office/powerpoint/2010/main" val="193843550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1FFFBD-4013-863C-3B14-B63EC444F679}"/>
              </a:ext>
            </a:extLst>
          </p:cNvPr>
          <p:cNvSpPr>
            <a:spLocks noGrp="1"/>
          </p:cNvSpPr>
          <p:nvPr>
            <p:ph type="title"/>
          </p:nvPr>
        </p:nvSpPr>
        <p:spPr/>
        <p:txBody>
          <a:bodyPr/>
          <a:lstStyle/>
          <a:p>
            <a:r>
              <a:rPr lang="en-GB"/>
              <a:t>introductions</a:t>
            </a:r>
          </a:p>
        </p:txBody>
      </p:sp>
      <p:pic>
        <p:nvPicPr>
          <p:cNvPr id="7" name="Picture 7" descr="A picture containing person, outdoor&#10;&#10;Description automatically generated">
            <a:extLst>
              <a:ext uri="{FF2B5EF4-FFF2-40B4-BE49-F238E27FC236}">
                <a16:creationId xmlns:a16="http://schemas.microsoft.com/office/drawing/2014/main" id="{F68F33D3-487B-9F2F-F949-294618621BE8}"/>
              </a:ext>
            </a:extLst>
          </p:cNvPr>
          <p:cNvPicPr>
            <a:picLocks noGrp="1" noChangeAspect="1"/>
          </p:cNvPicPr>
          <p:nvPr>
            <p:ph type="pic" sz="quarter" idx="11"/>
          </p:nvPr>
        </p:nvPicPr>
        <p:blipFill>
          <a:blip r:embed="rId3"/>
          <a:srcRect l="19" r="19"/>
          <a:stretch/>
        </p:blipFill>
        <p:spPr>
          <a:xfrm>
            <a:off x="10529749" y="-534"/>
            <a:ext cx="9570467" cy="11308668"/>
          </a:xfrm>
        </p:spPr>
      </p:pic>
      <p:sp>
        <p:nvSpPr>
          <p:cNvPr id="4" name="Content Placeholder 3">
            <a:extLst>
              <a:ext uri="{FF2B5EF4-FFF2-40B4-BE49-F238E27FC236}">
                <a16:creationId xmlns:a16="http://schemas.microsoft.com/office/drawing/2014/main" id="{BE651AEB-B667-B88C-1D03-2B6F24E2CF00}"/>
              </a:ext>
            </a:extLst>
          </p:cNvPr>
          <p:cNvSpPr>
            <a:spLocks noGrp="1"/>
          </p:cNvSpPr>
          <p:nvPr>
            <p:ph type="body" sz="quarter" idx="12"/>
          </p:nvPr>
        </p:nvSpPr>
        <p:spPr/>
        <p:txBody>
          <a:bodyPr vert="horz" lIns="91440" tIns="45720" rIns="91440" bIns="45720" rtlCol="0" anchor="t">
            <a:noAutofit/>
          </a:bodyPr>
          <a:lstStyle/>
          <a:p>
            <a:r>
              <a:rPr lang="en-GB" sz="4800">
                <a:solidFill>
                  <a:srgbClr val="000000"/>
                </a:solidFill>
                <a:latin typeface="Barlow" panose="00000500000000000000" pitchFamily="2" charset="0"/>
              </a:rPr>
              <a:t>About us</a:t>
            </a:r>
          </a:p>
          <a:p>
            <a:r>
              <a:rPr lang="en-GB" sz="4800" b="0" i="0">
                <a:solidFill>
                  <a:srgbClr val="000000"/>
                </a:solidFill>
                <a:effectLst/>
                <a:latin typeface="Barlow"/>
              </a:rPr>
              <a:t>Tells us about you</a:t>
            </a:r>
          </a:p>
        </p:txBody>
      </p:sp>
      <p:sp>
        <p:nvSpPr>
          <p:cNvPr id="3" name="Slide Number Placeholder 2">
            <a:extLst>
              <a:ext uri="{FF2B5EF4-FFF2-40B4-BE49-F238E27FC236}">
                <a16:creationId xmlns:a16="http://schemas.microsoft.com/office/drawing/2014/main" id="{B583A19A-8094-9796-18B7-B10ACAB02A11}"/>
              </a:ext>
            </a:extLst>
          </p:cNvPr>
          <p:cNvSpPr>
            <a:spLocks noGrp="1"/>
          </p:cNvSpPr>
          <p:nvPr>
            <p:ph type="sldNum" sz="quarter" idx="15"/>
          </p:nvPr>
        </p:nvSpPr>
        <p:spPr/>
        <p:txBody>
          <a:bodyPr/>
          <a:lstStyle/>
          <a:p>
            <a:fld id="{B90F9CBB-4563-4BE2-B3E1-4A9E8EA05CDE}" type="slidenum">
              <a:rPr lang="en-GB" smtClean="0"/>
              <a:pPr/>
              <a:t>3</a:t>
            </a:fld>
            <a:endParaRPr lang="en-GB"/>
          </a:p>
        </p:txBody>
      </p:sp>
    </p:spTree>
    <p:extLst>
      <p:ext uri="{BB962C8B-B14F-4D97-AF65-F5344CB8AC3E}">
        <p14:creationId xmlns:p14="http://schemas.microsoft.com/office/powerpoint/2010/main" val="46056248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B02A8063-05B3-C04C-38D1-32D1678EE354}"/>
              </a:ext>
            </a:extLst>
          </p:cNvPr>
          <p:cNvSpPr>
            <a:spLocks noGrp="1"/>
          </p:cNvSpPr>
          <p:nvPr>
            <p:ph type="body" sz="quarter" idx="14"/>
          </p:nvPr>
        </p:nvSpPr>
        <p:spPr>
          <a:xfrm>
            <a:off x="1051050" y="4077320"/>
            <a:ext cx="9001000" cy="4461373"/>
          </a:xfrm>
        </p:spPr>
        <p:txBody>
          <a:bodyPr/>
          <a:lstStyle/>
          <a:p>
            <a:endParaRPr lang="en-GB"/>
          </a:p>
          <a:p>
            <a:r>
              <a:rPr lang="en-GB" sz="4000"/>
              <a:t>Know what your housing adaptation options are and how to access funds.</a:t>
            </a:r>
          </a:p>
          <a:p>
            <a:r>
              <a:rPr lang="en-GB" sz="4000"/>
              <a:t>Understand your housing options if you home is unsuitable.</a:t>
            </a:r>
          </a:p>
          <a:p>
            <a:r>
              <a:rPr lang="en-GB" sz="4000"/>
              <a:t>How to calculate if you are statutorily overcrowded.</a:t>
            </a:r>
          </a:p>
        </p:txBody>
      </p:sp>
      <p:sp>
        <p:nvSpPr>
          <p:cNvPr id="2" name="Title 1">
            <a:extLst>
              <a:ext uri="{FF2B5EF4-FFF2-40B4-BE49-F238E27FC236}">
                <a16:creationId xmlns:a16="http://schemas.microsoft.com/office/drawing/2014/main" id="{E2211FF9-086A-7A36-EF93-FC73855A3B0D}"/>
              </a:ext>
            </a:extLst>
          </p:cNvPr>
          <p:cNvSpPr>
            <a:spLocks noGrp="1"/>
          </p:cNvSpPr>
          <p:nvPr>
            <p:ph type="title"/>
          </p:nvPr>
        </p:nvSpPr>
        <p:spPr/>
        <p:txBody>
          <a:bodyPr/>
          <a:lstStyle/>
          <a:p>
            <a:r>
              <a:rPr lang="en-GB"/>
              <a:t>Aims &amp; objectives</a:t>
            </a:r>
          </a:p>
        </p:txBody>
      </p:sp>
      <p:sp>
        <p:nvSpPr>
          <p:cNvPr id="4" name="Slide Number Placeholder 3">
            <a:extLst>
              <a:ext uri="{FF2B5EF4-FFF2-40B4-BE49-F238E27FC236}">
                <a16:creationId xmlns:a16="http://schemas.microsoft.com/office/drawing/2014/main" id="{5A88F22E-E392-5456-9F78-F34EF2AE56EF}"/>
              </a:ext>
            </a:extLst>
          </p:cNvPr>
          <p:cNvSpPr>
            <a:spLocks noGrp="1"/>
          </p:cNvSpPr>
          <p:nvPr>
            <p:ph type="sldNum" sz="quarter" idx="17"/>
          </p:nvPr>
        </p:nvSpPr>
        <p:spPr/>
        <p:txBody>
          <a:bodyPr/>
          <a:lstStyle/>
          <a:p>
            <a:fld id="{B90F9CBB-4563-4BE2-B3E1-4A9E8EA05CDE}" type="slidenum">
              <a:rPr lang="en-GB" smtClean="0"/>
              <a:pPr/>
              <a:t>4</a:t>
            </a:fld>
            <a:endParaRPr lang="en-GB"/>
          </a:p>
        </p:txBody>
      </p:sp>
    </p:spTree>
    <p:extLst>
      <p:ext uri="{BB962C8B-B14F-4D97-AF65-F5344CB8AC3E}">
        <p14:creationId xmlns:p14="http://schemas.microsoft.com/office/powerpoint/2010/main" val="80023699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F39CA102-0388-8A3A-CC9F-FCC904955BF0}"/>
              </a:ext>
            </a:extLst>
          </p:cNvPr>
          <p:cNvSpPr>
            <a:spLocks noGrp="1"/>
          </p:cNvSpPr>
          <p:nvPr>
            <p:ph type="body" sz="quarter" idx="10"/>
          </p:nvPr>
        </p:nvSpPr>
        <p:spPr>
          <a:xfrm>
            <a:off x="705118" y="1387732"/>
            <a:ext cx="8889733" cy="8687601"/>
          </a:xfrm>
        </p:spPr>
        <p:txBody>
          <a:bodyPr wrap="square">
            <a:normAutofit/>
          </a:bodyPr>
          <a:lstStyle/>
          <a:p>
            <a:pPr marL="14400" indent="0">
              <a:buNone/>
            </a:pPr>
            <a:endParaRPr lang="en-GB" sz="4800"/>
          </a:p>
          <a:p>
            <a:pPr marL="14400" indent="0">
              <a:buNone/>
            </a:pPr>
            <a:endParaRPr lang="en-GB" sz="4800"/>
          </a:p>
          <a:p>
            <a:pPr marL="14400" indent="0">
              <a:buNone/>
            </a:pPr>
            <a:r>
              <a:rPr lang="en-GB" sz="6600">
                <a:latin typeface="+mj-lt"/>
              </a:rPr>
              <a:t>Activity One</a:t>
            </a:r>
          </a:p>
          <a:p>
            <a:pPr marL="14400" indent="0">
              <a:lnSpc>
                <a:spcPct val="100000"/>
              </a:lnSpc>
              <a:buNone/>
            </a:pPr>
            <a:endParaRPr lang="en-GB" sz="4800"/>
          </a:p>
          <a:p>
            <a:pPr marL="14400" indent="0">
              <a:lnSpc>
                <a:spcPct val="100000"/>
              </a:lnSpc>
              <a:buNone/>
            </a:pPr>
            <a:endParaRPr lang="en-GB" sz="4800"/>
          </a:p>
          <a:p>
            <a:pPr marL="14400" indent="0">
              <a:lnSpc>
                <a:spcPct val="100000"/>
              </a:lnSpc>
              <a:buNone/>
            </a:pPr>
            <a:r>
              <a:rPr lang="en-GB" sz="4400"/>
              <a:t>What are the common issues that make a home unsuitable for children with additional needs?</a:t>
            </a:r>
          </a:p>
          <a:p>
            <a:endParaRPr lang="en-GB"/>
          </a:p>
        </p:txBody>
      </p:sp>
      <p:pic>
        <p:nvPicPr>
          <p:cNvPr id="5" name="Picture 4" descr="Close up of a toy house with a green roof">
            <a:extLst>
              <a:ext uri="{FF2B5EF4-FFF2-40B4-BE49-F238E27FC236}">
                <a16:creationId xmlns:a16="http://schemas.microsoft.com/office/drawing/2014/main" id="{27262044-B09F-E417-707B-36A15837C0F8}"/>
              </a:ext>
            </a:extLst>
          </p:cNvPr>
          <p:cNvPicPr>
            <a:picLocks noChangeAspect="1"/>
          </p:cNvPicPr>
          <p:nvPr/>
        </p:nvPicPr>
        <p:blipFill rotWithShape="1">
          <a:blip r:embed="rId3"/>
          <a:srcRect l="12776" r="30585" b="1"/>
          <a:stretch/>
        </p:blipFill>
        <p:spPr>
          <a:xfrm>
            <a:off x="10509250" y="10"/>
            <a:ext cx="9594850" cy="11307590"/>
          </a:xfrm>
          <a:prstGeom prst="rect">
            <a:avLst/>
          </a:prstGeom>
          <a:noFill/>
        </p:spPr>
      </p:pic>
      <p:sp>
        <p:nvSpPr>
          <p:cNvPr id="3" name="Slide Number Placeholder 2" hidden="1">
            <a:extLst>
              <a:ext uri="{FF2B5EF4-FFF2-40B4-BE49-F238E27FC236}">
                <a16:creationId xmlns:a16="http://schemas.microsoft.com/office/drawing/2014/main" id="{D0C294DD-E400-311D-1F17-112093A9F03A}"/>
              </a:ext>
            </a:extLst>
          </p:cNvPr>
          <p:cNvSpPr>
            <a:spLocks noGrp="1"/>
          </p:cNvSpPr>
          <p:nvPr>
            <p:ph type="sldNum" sz="quarter" idx="4294967295"/>
          </p:nvPr>
        </p:nvSpPr>
        <p:spPr>
          <a:xfrm>
            <a:off x="15394358" y="10482263"/>
            <a:ext cx="4522788" cy="601662"/>
          </a:xfrm>
        </p:spPr>
        <p:txBody>
          <a:bodyPr/>
          <a:lstStyle/>
          <a:p>
            <a:pPr>
              <a:spcAft>
                <a:spcPts val="600"/>
              </a:spcAft>
            </a:pPr>
            <a:fld id="{B90F9CBB-4563-4BE2-B3E1-4A9E8EA05CDE}" type="slidenum">
              <a:rPr lang="en-GB" smtClean="0"/>
              <a:pPr>
                <a:spcAft>
                  <a:spcPts val="600"/>
                </a:spcAft>
              </a:pPr>
              <a:t>5</a:t>
            </a:fld>
            <a:endParaRPr lang="en-GB"/>
          </a:p>
        </p:txBody>
      </p:sp>
    </p:spTree>
    <p:extLst>
      <p:ext uri="{BB962C8B-B14F-4D97-AF65-F5344CB8AC3E}">
        <p14:creationId xmlns:p14="http://schemas.microsoft.com/office/powerpoint/2010/main" val="313744772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FD22C9-EB26-F18A-E757-D5F418677D8E}"/>
              </a:ext>
            </a:extLst>
          </p:cNvPr>
          <p:cNvSpPr>
            <a:spLocks noGrp="1"/>
          </p:cNvSpPr>
          <p:nvPr>
            <p:ph type="title"/>
          </p:nvPr>
        </p:nvSpPr>
        <p:spPr>
          <a:xfrm>
            <a:off x="755783" y="538200"/>
            <a:ext cx="18592533" cy="1818000"/>
          </a:xfrm>
        </p:spPr>
        <p:txBody>
          <a:bodyPr/>
          <a:lstStyle/>
          <a:p>
            <a:r>
              <a:rPr lang="en-GB"/>
              <a:t>Types of housing adaptations</a:t>
            </a:r>
          </a:p>
        </p:txBody>
      </p:sp>
      <p:sp>
        <p:nvSpPr>
          <p:cNvPr id="3" name="Text Placeholder 2">
            <a:extLst>
              <a:ext uri="{FF2B5EF4-FFF2-40B4-BE49-F238E27FC236}">
                <a16:creationId xmlns:a16="http://schemas.microsoft.com/office/drawing/2014/main" id="{03E04E5E-062C-CA44-CE0B-9B83345543E6}"/>
              </a:ext>
            </a:extLst>
          </p:cNvPr>
          <p:cNvSpPr>
            <a:spLocks noGrp="1"/>
          </p:cNvSpPr>
          <p:nvPr>
            <p:ph type="body" sz="quarter" idx="10"/>
          </p:nvPr>
        </p:nvSpPr>
        <p:spPr>
          <a:xfrm>
            <a:off x="755783" y="2026508"/>
            <a:ext cx="18260349" cy="8607625"/>
          </a:xfrm>
        </p:spPr>
        <p:txBody>
          <a:bodyPr/>
          <a:lstStyle/>
          <a:p>
            <a:pPr marL="14400" indent="0">
              <a:buNone/>
            </a:pPr>
            <a:endParaRPr lang="en-GB" sz="3600"/>
          </a:p>
          <a:p>
            <a:pPr marL="14400" indent="0">
              <a:buNone/>
            </a:pPr>
            <a:endParaRPr lang="en-GB" sz="4800" b="1"/>
          </a:p>
          <a:p>
            <a:pPr marL="14400" indent="0">
              <a:buNone/>
            </a:pPr>
            <a:r>
              <a:rPr lang="en-GB" sz="4800" b="1"/>
              <a:t>Minor Adaptations:</a:t>
            </a:r>
          </a:p>
          <a:p>
            <a:pPr marL="14400" indent="0">
              <a:buNone/>
            </a:pPr>
            <a:endParaRPr lang="en-GB" sz="4800"/>
          </a:p>
          <a:p>
            <a:pPr marL="14400" indent="0">
              <a:lnSpc>
                <a:spcPct val="100000"/>
              </a:lnSpc>
              <a:buNone/>
            </a:pPr>
            <a:endParaRPr lang="en-GB" sz="3200"/>
          </a:p>
          <a:p>
            <a:pPr marL="14400" indent="0" algn="l">
              <a:buNone/>
            </a:pPr>
            <a:endParaRPr lang="en-GB" sz="3200">
              <a:solidFill>
                <a:srgbClr val="374151"/>
              </a:solidFill>
            </a:endParaRPr>
          </a:p>
          <a:p>
            <a:pPr marL="14400" indent="0" algn="l">
              <a:buNone/>
            </a:pPr>
            <a:endParaRPr lang="en-GB">
              <a:solidFill>
                <a:srgbClr val="374151"/>
              </a:solidFill>
              <a:latin typeface="Söhne"/>
            </a:endParaRPr>
          </a:p>
          <a:p>
            <a:pPr algn="l">
              <a:buFont typeface="Arial" panose="020B0604020202020204" pitchFamily="34" charset="0"/>
              <a:buChar char="•"/>
            </a:pPr>
            <a:endParaRPr lang="en-GB" b="0" i="0">
              <a:solidFill>
                <a:srgbClr val="374151"/>
              </a:solidFill>
              <a:effectLst/>
              <a:latin typeface="Söhne"/>
            </a:endParaRPr>
          </a:p>
          <a:p>
            <a:pPr algn="l">
              <a:buFont typeface="Arial" panose="020B0604020202020204" pitchFamily="34" charset="0"/>
              <a:buChar char="•"/>
            </a:pPr>
            <a:endParaRPr lang="en-GB" b="0" i="0">
              <a:solidFill>
                <a:srgbClr val="374151"/>
              </a:solidFill>
              <a:effectLst/>
              <a:latin typeface="Söhne"/>
            </a:endParaRPr>
          </a:p>
          <a:p>
            <a:pPr marL="14400" indent="0">
              <a:buNone/>
            </a:pPr>
            <a:endParaRPr lang="en-GB"/>
          </a:p>
        </p:txBody>
      </p:sp>
      <p:pic>
        <p:nvPicPr>
          <p:cNvPr id="4" name="Picture 3">
            <a:extLst>
              <a:ext uri="{FF2B5EF4-FFF2-40B4-BE49-F238E27FC236}">
                <a16:creationId xmlns:a16="http://schemas.microsoft.com/office/drawing/2014/main" id="{29F93106-E608-A2D7-A51D-267790403EFE}"/>
              </a:ext>
            </a:extLst>
          </p:cNvPr>
          <p:cNvPicPr>
            <a:picLocks noChangeAspect="1"/>
          </p:cNvPicPr>
          <p:nvPr/>
        </p:nvPicPr>
        <p:blipFill>
          <a:blip r:embed="rId3"/>
          <a:stretch>
            <a:fillRect/>
          </a:stretch>
        </p:blipFill>
        <p:spPr>
          <a:xfrm>
            <a:off x="2603051" y="4574030"/>
            <a:ext cx="14877926" cy="3821347"/>
          </a:xfrm>
          <a:prstGeom prst="rect">
            <a:avLst/>
          </a:prstGeom>
        </p:spPr>
      </p:pic>
    </p:spTree>
    <p:extLst>
      <p:ext uri="{BB962C8B-B14F-4D97-AF65-F5344CB8AC3E}">
        <p14:creationId xmlns:p14="http://schemas.microsoft.com/office/powerpoint/2010/main" val="53580935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FD22C9-EB26-F18A-E757-D5F418677D8E}"/>
              </a:ext>
            </a:extLst>
          </p:cNvPr>
          <p:cNvSpPr>
            <a:spLocks noGrp="1"/>
          </p:cNvSpPr>
          <p:nvPr>
            <p:ph type="title"/>
          </p:nvPr>
        </p:nvSpPr>
        <p:spPr>
          <a:xfrm>
            <a:off x="755783" y="538200"/>
            <a:ext cx="18592533" cy="1818000"/>
          </a:xfrm>
        </p:spPr>
        <p:txBody>
          <a:bodyPr/>
          <a:lstStyle/>
          <a:p>
            <a:r>
              <a:rPr kumimoji="0" lang="en-GB" sz="6600" b="1" i="0" u="none" strike="noStrike" kern="0" cap="all" spc="0" normalizeH="0" baseline="0" noProof="0">
                <a:ln>
                  <a:noFill/>
                </a:ln>
                <a:solidFill>
                  <a:srgbClr val="000000"/>
                </a:solidFill>
                <a:effectLst/>
                <a:uLnTx/>
                <a:uFillTx/>
                <a:latin typeface="Barlow Condensed" panose="00000506000000000000" pitchFamily="2" charset="0"/>
                <a:ea typeface="+mj-ea"/>
                <a:cs typeface="+mj-cs"/>
              </a:rPr>
              <a:t>Types of housing adaptations Continued</a:t>
            </a:r>
            <a:endParaRPr lang="en-GB" sz="4000"/>
          </a:p>
        </p:txBody>
      </p:sp>
      <p:sp>
        <p:nvSpPr>
          <p:cNvPr id="3" name="Text Placeholder 2">
            <a:extLst>
              <a:ext uri="{FF2B5EF4-FFF2-40B4-BE49-F238E27FC236}">
                <a16:creationId xmlns:a16="http://schemas.microsoft.com/office/drawing/2014/main" id="{03E04E5E-062C-CA44-CE0B-9B83345543E6}"/>
              </a:ext>
            </a:extLst>
          </p:cNvPr>
          <p:cNvSpPr>
            <a:spLocks noGrp="1"/>
          </p:cNvSpPr>
          <p:nvPr>
            <p:ph type="body" sz="quarter" idx="10"/>
          </p:nvPr>
        </p:nvSpPr>
        <p:spPr>
          <a:xfrm>
            <a:off x="1033200" y="1972236"/>
            <a:ext cx="18169200" cy="9337114"/>
          </a:xfrm>
        </p:spPr>
        <p:txBody>
          <a:bodyPr/>
          <a:lstStyle/>
          <a:p>
            <a:pPr marL="14400" indent="0">
              <a:buNone/>
            </a:pPr>
            <a:endParaRPr lang="en-GB" sz="3600"/>
          </a:p>
          <a:p>
            <a:pPr marL="14400" indent="0">
              <a:buNone/>
            </a:pPr>
            <a:endParaRPr lang="en-GB" sz="3600"/>
          </a:p>
          <a:p>
            <a:pPr marL="14400" indent="0">
              <a:buNone/>
            </a:pPr>
            <a:r>
              <a:rPr lang="en-GB" sz="4800" b="1"/>
              <a:t>Major Adaptations:</a:t>
            </a:r>
          </a:p>
          <a:p>
            <a:pPr marL="14400" indent="0">
              <a:buNone/>
            </a:pPr>
            <a:endParaRPr lang="en-GB" sz="4800"/>
          </a:p>
          <a:p>
            <a:pPr marL="14400" indent="0">
              <a:lnSpc>
                <a:spcPct val="100000"/>
              </a:lnSpc>
              <a:buNone/>
            </a:pPr>
            <a:endParaRPr lang="en-GB" sz="3600"/>
          </a:p>
        </p:txBody>
      </p:sp>
      <p:pic>
        <p:nvPicPr>
          <p:cNvPr id="4" name="Picture 3">
            <a:extLst>
              <a:ext uri="{FF2B5EF4-FFF2-40B4-BE49-F238E27FC236}">
                <a16:creationId xmlns:a16="http://schemas.microsoft.com/office/drawing/2014/main" id="{B64A30F6-93C3-1FC3-3B99-18E7DB5623E2}"/>
              </a:ext>
            </a:extLst>
          </p:cNvPr>
          <p:cNvPicPr>
            <a:picLocks noChangeAspect="1"/>
          </p:cNvPicPr>
          <p:nvPr/>
        </p:nvPicPr>
        <p:blipFill>
          <a:blip r:embed="rId3"/>
          <a:stretch>
            <a:fillRect/>
          </a:stretch>
        </p:blipFill>
        <p:spPr>
          <a:xfrm>
            <a:off x="2251672" y="4532993"/>
            <a:ext cx="15580415" cy="4226031"/>
          </a:xfrm>
          <a:prstGeom prst="rect">
            <a:avLst/>
          </a:prstGeom>
        </p:spPr>
      </p:pic>
    </p:spTree>
    <p:extLst>
      <p:ext uri="{BB962C8B-B14F-4D97-AF65-F5344CB8AC3E}">
        <p14:creationId xmlns:p14="http://schemas.microsoft.com/office/powerpoint/2010/main" val="31016361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21E9EC-EFD3-0FFA-E7DB-206477BF7269}"/>
              </a:ext>
            </a:extLst>
          </p:cNvPr>
          <p:cNvSpPr>
            <a:spLocks noGrp="1"/>
          </p:cNvSpPr>
          <p:nvPr>
            <p:ph type="title"/>
          </p:nvPr>
        </p:nvSpPr>
        <p:spPr>
          <a:xfrm>
            <a:off x="1033199" y="1172814"/>
            <a:ext cx="18457067" cy="1651545"/>
          </a:xfrm>
        </p:spPr>
        <p:txBody>
          <a:bodyPr/>
          <a:lstStyle/>
          <a:p>
            <a:pPr marL="13970" algn="ctr"/>
            <a:r>
              <a:rPr lang="en-GB" sz="6000">
                <a:latin typeface="Barlow Condensed"/>
              </a:rPr>
              <a:t>How do I know what aids or adaptations are needed in my home? </a:t>
            </a:r>
            <a:endParaRPr lang="en-US" sz="6000">
              <a:latin typeface="Barlow Condensed"/>
            </a:endParaRPr>
          </a:p>
        </p:txBody>
      </p:sp>
      <p:sp>
        <p:nvSpPr>
          <p:cNvPr id="3" name="Text Placeholder 2">
            <a:extLst>
              <a:ext uri="{FF2B5EF4-FFF2-40B4-BE49-F238E27FC236}">
                <a16:creationId xmlns:a16="http://schemas.microsoft.com/office/drawing/2014/main" id="{B02A8063-05B3-C04C-38D1-32D1678EE354}"/>
              </a:ext>
            </a:extLst>
          </p:cNvPr>
          <p:cNvSpPr>
            <a:spLocks noGrp="1"/>
          </p:cNvSpPr>
          <p:nvPr>
            <p:ph type="body" sz="quarter" idx="10"/>
          </p:nvPr>
        </p:nvSpPr>
        <p:spPr>
          <a:xfrm>
            <a:off x="765121" y="3173846"/>
            <a:ext cx="9018850" cy="6319406"/>
          </a:xfrm>
        </p:spPr>
        <p:txBody>
          <a:bodyPr vert="horz" lIns="91440" tIns="45720" rIns="91440" bIns="45720" rtlCol="0" anchor="t">
            <a:noAutofit/>
          </a:bodyPr>
          <a:lstStyle/>
          <a:p>
            <a:pPr marL="685800" indent="-685800">
              <a:buFont typeface="Calibri" panose="00000500000000000000" pitchFamily="2" charset="0"/>
              <a:buChar char="-"/>
            </a:pPr>
            <a:endParaRPr lang="en-GB" sz="4000">
              <a:solidFill>
                <a:srgbClr val="212B32"/>
              </a:solidFill>
              <a:ea typeface="+mn-lt"/>
              <a:cs typeface="+mn-lt"/>
            </a:endParaRPr>
          </a:p>
          <a:p>
            <a:pPr marL="685800" indent="-685800">
              <a:buFont typeface="Calibri" panose="00000500000000000000" pitchFamily="2" charset="0"/>
              <a:buChar char="-"/>
            </a:pPr>
            <a:r>
              <a:rPr lang="en-GB" sz="4000">
                <a:solidFill>
                  <a:srgbClr val="212B32"/>
                </a:solidFill>
                <a:ea typeface="+mn-lt"/>
                <a:cs typeface="+mn-lt"/>
              </a:rPr>
              <a:t>You can request for an occupational therapist to carry out a home assessment.</a:t>
            </a:r>
            <a:endParaRPr lang="en-GB" sz="4000">
              <a:solidFill>
                <a:srgbClr val="000000"/>
              </a:solidFill>
              <a:ea typeface="+mn-lt"/>
              <a:cs typeface="+mn-lt"/>
            </a:endParaRPr>
          </a:p>
          <a:p>
            <a:pPr marL="685800" indent="-685800">
              <a:buFont typeface="Calibri" panose="00000500000000000000" pitchFamily="2" charset="0"/>
              <a:buChar char="-"/>
            </a:pPr>
            <a:r>
              <a:rPr lang="en-GB" sz="4000">
                <a:solidFill>
                  <a:srgbClr val="212B32"/>
                </a:solidFill>
                <a:ea typeface="+mn-lt"/>
                <a:cs typeface="+mn-lt"/>
              </a:rPr>
              <a:t>An occupational therapist will visit you at your home. They'll ask you questions and walk around with you to see what you struggle with. You'll work out what you need together.</a:t>
            </a:r>
            <a:endParaRPr lang="en-GB" sz="4000"/>
          </a:p>
          <a:p>
            <a:pPr marL="685800" indent="-685800">
              <a:buFont typeface="Calibri" panose="00000500000000000000" pitchFamily="2" charset="0"/>
              <a:buChar char="-"/>
            </a:pPr>
            <a:endParaRPr lang="en-GB" sz="4800"/>
          </a:p>
          <a:p>
            <a:endParaRPr lang="en-GB" sz="4800"/>
          </a:p>
          <a:p>
            <a:endParaRPr lang="en-GB"/>
          </a:p>
          <a:p>
            <a:endParaRPr lang="en-GB"/>
          </a:p>
        </p:txBody>
      </p:sp>
      <p:sp>
        <p:nvSpPr>
          <p:cNvPr id="4" name="Slide Number Placeholder 3">
            <a:extLst>
              <a:ext uri="{FF2B5EF4-FFF2-40B4-BE49-F238E27FC236}">
                <a16:creationId xmlns:a16="http://schemas.microsoft.com/office/drawing/2014/main" id="{5A88F22E-E392-5456-9F78-F34EF2AE56EF}"/>
              </a:ext>
            </a:extLst>
          </p:cNvPr>
          <p:cNvSpPr>
            <a:spLocks noGrp="1"/>
          </p:cNvSpPr>
          <p:nvPr>
            <p:ph type="sldNum" sz="quarter" idx="13"/>
          </p:nvPr>
        </p:nvSpPr>
        <p:spPr/>
        <p:txBody>
          <a:bodyPr/>
          <a:lstStyle/>
          <a:p>
            <a:fld id="{B90F9CBB-4563-4BE2-B3E1-4A9E8EA05CDE}" type="slidenum">
              <a:rPr lang="en-GB" smtClean="0"/>
              <a:pPr/>
              <a:t>8</a:t>
            </a:fld>
            <a:endParaRPr lang="en-GB"/>
          </a:p>
        </p:txBody>
      </p:sp>
      <p:pic>
        <p:nvPicPr>
          <p:cNvPr id="6" name="Picture 5">
            <a:extLst>
              <a:ext uri="{FF2B5EF4-FFF2-40B4-BE49-F238E27FC236}">
                <a16:creationId xmlns:a16="http://schemas.microsoft.com/office/drawing/2014/main" id="{2A69CF0E-1E19-D1F8-E544-0DA86EB43D5C}"/>
              </a:ext>
            </a:extLst>
          </p:cNvPr>
          <p:cNvPicPr>
            <a:picLocks noChangeAspect="1"/>
          </p:cNvPicPr>
          <p:nvPr/>
        </p:nvPicPr>
        <p:blipFill>
          <a:blip r:embed="rId3"/>
          <a:stretch>
            <a:fillRect/>
          </a:stretch>
        </p:blipFill>
        <p:spPr>
          <a:xfrm>
            <a:off x="10546448" y="3610768"/>
            <a:ext cx="7928104" cy="5275793"/>
          </a:xfrm>
          <a:prstGeom prst="rect">
            <a:avLst/>
          </a:prstGeom>
        </p:spPr>
      </p:pic>
    </p:spTree>
    <p:extLst>
      <p:ext uri="{BB962C8B-B14F-4D97-AF65-F5344CB8AC3E}">
        <p14:creationId xmlns:p14="http://schemas.microsoft.com/office/powerpoint/2010/main" val="86678007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21E9EC-EFD3-0FFA-E7DB-206477BF7269}"/>
              </a:ext>
            </a:extLst>
          </p:cNvPr>
          <p:cNvSpPr>
            <a:spLocks noGrp="1"/>
          </p:cNvSpPr>
          <p:nvPr>
            <p:ph type="title"/>
          </p:nvPr>
        </p:nvSpPr>
        <p:spPr>
          <a:xfrm>
            <a:off x="1033463" y="827086"/>
            <a:ext cx="17517511" cy="1960255"/>
          </a:xfrm>
        </p:spPr>
        <p:txBody>
          <a:bodyPr anchor="ctr">
            <a:normAutofit/>
          </a:bodyPr>
          <a:lstStyle/>
          <a:p>
            <a:pPr algn="ctr"/>
            <a:r>
              <a:rPr lang="en-GB">
                <a:latin typeface="Barlow Condensed"/>
              </a:rPr>
              <a:t>Aids and adaptations – Is there financial support available?</a:t>
            </a:r>
            <a:endParaRPr lang="en-GB"/>
          </a:p>
        </p:txBody>
      </p:sp>
      <p:sp>
        <p:nvSpPr>
          <p:cNvPr id="4" name="Slide Number Placeholder 3">
            <a:extLst>
              <a:ext uri="{FF2B5EF4-FFF2-40B4-BE49-F238E27FC236}">
                <a16:creationId xmlns:a16="http://schemas.microsoft.com/office/drawing/2014/main" id="{5A88F22E-E392-5456-9F78-F34EF2AE56EF}"/>
              </a:ext>
            </a:extLst>
          </p:cNvPr>
          <p:cNvSpPr>
            <a:spLocks noGrp="1"/>
          </p:cNvSpPr>
          <p:nvPr>
            <p:ph type="sldNum" sz="quarter" idx="12"/>
          </p:nvPr>
        </p:nvSpPr>
        <p:spPr>
          <a:xfrm>
            <a:off x="15394358" y="10482263"/>
            <a:ext cx="4522788" cy="601662"/>
          </a:xfrm>
        </p:spPr>
        <p:txBody>
          <a:bodyPr anchor="ctr">
            <a:normAutofit/>
          </a:bodyPr>
          <a:lstStyle/>
          <a:p>
            <a:pPr>
              <a:lnSpc>
                <a:spcPct val="90000"/>
              </a:lnSpc>
              <a:spcAft>
                <a:spcPts val="600"/>
              </a:spcAft>
            </a:pPr>
            <a:fld id="{B90F9CBB-4563-4BE2-B3E1-4A9E8EA05CDE}" type="slidenum">
              <a:rPr lang="en-GB" sz="3700" smtClean="0"/>
              <a:pPr>
                <a:lnSpc>
                  <a:spcPct val="90000"/>
                </a:lnSpc>
                <a:spcAft>
                  <a:spcPts val="600"/>
                </a:spcAft>
              </a:pPr>
              <a:t>9</a:t>
            </a:fld>
            <a:endParaRPr lang="en-GB" sz="3700"/>
          </a:p>
        </p:txBody>
      </p:sp>
      <p:pic>
        <p:nvPicPr>
          <p:cNvPr id="7" name="Picture 6" descr="A notepad with a pen and a calculator on a table&#10;&#10;Description automatically generated">
            <a:extLst>
              <a:ext uri="{FF2B5EF4-FFF2-40B4-BE49-F238E27FC236}">
                <a16:creationId xmlns:a16="http://schemas.microsoft.com/office/drawing/2014/main" id="{1EA03BFD-6065-545D-907B-D4AC3A37CB14}"/>
              </a:ext>
            </a:extLst>
          </p:cNvPr>
          <p:cNvPicPr>
            <a:picLocks noChangeAspect="1"/>
          </p:cNvPicPr>
          <p:nvPr/>
        </p:nvPicPr>
        <p:blipFill>
          <a:blip r:embed="rId3"/>
          <a:stretch>
            <a:fillRect/>
          </a:stretch>
        </p:blipFill>
        <p:spPr>
          <a:xfrm>
            <a:off x="5556097" y="3031452"/>
            <a:ext cx="8991905" cy="6735249"/>
          </a:xfrm>
          <a:prstGeom prst="rect">
            <a:avLst/>
          </a:prstGeom>
        </p:spPr>
      </p:pic>
    </p:spTree>
    <p:extLst>
      <p:ext uri="{BB962C8B-B14F-4D97-AF65-F5344CB8AC3E}">
        <p14:creationId xmlns:p14="http://schemas.microsoft.com/office/powerpoint/2010/main" val="303727709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Online Media 4" title="Disabled Facilities Grant">
            <a:hlinkClick r:id="" action="ppaction://media"/>
            <a:extLst>
              <a:ext uri="{FF2B5EF4-FFF2-40B4-BE49-F238E27FC236}">
                <a16:creationId xmlns:a16="http://schemas.microsoft.com/office/drawing/2014/main" id="{1CF533A5-0CCC-4EBE-27D3-392DE7F22AAA}"/>
              </a:ext>
            </a:extLst>
          </p:cNvPr>
          <p:cNvPicPr>
            <a:picLocks noRot="1" noChangeAspect="1"/>
          </p:cNvPicPr>
          <p:nvPr>
            <a:videoFile r:link="rId1"/>
          </p:nvPr>
        </p:nvPicPr>
        <p:blipFill>
          <a:blip r:embed="rId3"/>
          <a:stretch>
            <a:fillRect/>
          </a:stretch>
        </p:blipFill>
        <p:spPr>
          <a:xfrm>
            <a:off x="0" y="0"/>
            <a:ext cx="20104100" cy="11309350"/>
          </a:xfrm>
          <a:prstGeom prst="rect">
            <a:avLst/>
          </a:prstGeom>
        </p:spPr>
      </p:pic>
    </p:spTree>
    <p:extLst>
      <p:ext uri="{BB962C8B-B14F-4D97-AF65-F5344CB8AC3E}">
        <p14:creationId xmlns:p14="http://schemas.microsoft.com/office/powerpoint/2010/main" val="4063763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5"/>
                </p:tgtEl>
              </p:cMediaNode>
            </p:video>
            <p:seq concurrent="1" nextAc="seek">
              <p:cTn id="8" restart="whenNotActive" fill="hold" evtFilter="cancelBubble" nodeType="interactiveSeq">
                <p:stCondLst>
                  <p:cond evt="onClick" delay="0">
                    <p:tgtEl>
                      <p:spTgt spid="5"/>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5"/>
                                        </p:tgtEl>
                                      </p:cBhvr>
                                    </p:cmd>
                                  </p:childTnLst>
                                </p:cTn>
                              </p:par>
                            </p:childTnLst>
                          </p:cTn>
                        </p:par>
                      </p:childTnLst>
                    </p:cTn>
                  </p:par>
                </p:childTnLst>
              </p:cTn>
              <p:nextCondLst>
                <p:cond evt="onClick" delay="0">
                  <p:tgtEl>
                    <p:spTgt spid="5"/>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FD22C9-EB26-F18A-E757-D5F418677D8E}"/>
              </a:ext>
            </a:extLst>
          </p:cNvPr>
          <p:cNvSpPr>
            <a:spLocks noGrp="1"/>
          </p:cNvSpPr>
          <p:nvPr>
            <p:ph type="title"/>
          </p:nvPr>
        </p:nvSpPr>
        <p:spPr>
          <a:xfrm>
            <a:off x="4588351" y="546498"/>
            <a:ext cx="10496315" cy="1818000"/>
          </a:xfrm>
        </p:spPr>
        <p:txBody>
          <a:bodyPr anchor="ctr">
            <a:normAutofit/>
          </a:bodyPr>
          <a:lstStyle/>
          <a:p>
            <a:r>
              <a:rPr lang="en-GB"/>
              <a:t>Getting home adaptations </a:t>
            </a:r>
          </a:p>
        </p:txBody>
      </p:sp>
      <p:sp>
        <p:nvSpPr>
          <p:cNvPr id="11" name="Slide Number Placeholder 4">
            <a:extLst>
              <a:ext uri="{FF2B5EF4-FFF2-40B4-BE49-F238E27FC236}">
                <a16:creationId xmlns:a16="http://schemas.microsoft.com/office/drawing/2014/main" id="{F28DB889-AAEA-B274-732A-A297CA71BCE9}"/>
              </a:ext>
            </a:extLst>
          </p:cNvPr>
          <p:cNvSpPr>
            <a:spLocks noGrp="1"/>
          </p:cNvSpPr>
          <p:nvPr>
            <p:ph type="sldNum" sz="quarter" idx="16"/>
          </p:nvPr>
        </p:nvSpPr>
        <p:spPr>
          <a:xfrm>
            <a:off x="15394358" y="10482263"/>
            <a:ext cx="4522788" cy="601662"/>
          </a:xfrm>
        </p:spPr>
        <p:txBody>
          <a:bodyPr/>
          <a:lstStyle/>
          <a:p>
            <a:pPr>
              <a:spcAft>
                <a:spcPts val="600"/>
              </a:spcAft>
            </a:pPr>
            <a:fld id="{B90F9CBB-4563-4BE2-B3E1-4A9E8EA05CDE}" type="slidenum">
              <a:rPr lang="en-GB" smtClean="0"/>
              <a:pPr>
                <a:spcAft>
                  <a:spcPts val="600"/>
                </a:spcAft>
              </a:pPr>
              <a:t>11</a:t>
            </a:fld>
            <a:endParaRPr lang="en-GB"/>
          </a:p>
        </p:txBody>
      </p:sp>
      <p:graphicFrame>
        <p:nvGraphicFramePr>
          <p:cNvPr id="5" name="Text Placeholder 2">
            <a:extLst>
              <a:ext uri="{FF2B5EF4-FFF2-40B4-BE49-F238E27FC236}">
                <a16:creationId xmlns:a16="http://schemas.microsoft.com/office/drawing/2014/main" id="{72E5DF04-0E14-7CCC-C16F-3A31643D0E43}"/>
              </a:ext>
            </a:extLst>
          </p:cNvPr>
          <p:cNvGraphicFramePr/>
          <p:nvPr>
            <p:extLst>
              <p:ext uri="{D42A27DB-BD31-4B8C-83A1-F6EECF244321}">
                <p14:modId xmlns:p14="http://schemas.microsoft.com/office/powerpoint/2010/main" val="2835633490"/>
              </p:ext>
            </p:extLst>
          </p:nvPr>
        </p:nvGraphicFramePr>
        <p:xfrm>
          <a:off x="6955706" y="1447201"/>
          <a:ext cx="13148395" cy="986215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75" name="TextBox 74">
            <a:extLst>
              <a:ext uri="{FF2B5EF4-FFF2-40B4-BE49-F238E27FC236}">
                <a16:creationId xmlns:a16="http://schemas.microsoft.com/office/drawing/2014/main" id="{9DBBD90A-BCE8-6E83-28F7-680F08C35241}"/>
              </a:ext>
            </a:extLst>
          </p:cNvPr>
          <p:cNvSpPr txBox="1"/>
          <p:nvPr/>
        </p:nvSpPr>
        <p:spPr>
          <a:xfrm>
            <a:off x="1413272" y="3517476"/>
            <a:ext cx="5108604" cy="4401205"/>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l"/>
            <a:r>
              <a:rPr lang="en-US" sz="6600" baseline="30000">
                <a:solidFill>
                  <a:schemeClr val="bg1"/>
                </a:solidFill>
                <a:latin typeface="Barlow"/>
                <a:ea typeface="Calibri"/>
                <a:cs typeface="Calibri"/>
              </a:rPr>
              <a:t>If you need adaptations to your home to live more independently, you might get these from:</a:t>
            </a:r>
            <a:endParaRPr lang="en-US" sz="6600">
              <a:solidFill>
                <a:schemeClr val="bg1"/>
              </a:solidFill>
              <a:latin typeface="Barlow"/>
            </a:endParaRPr>
          </a:p>
        </p:txBody>
      </p:sp>
    </p:spTree>
    <p:extLst>
      <p:ext uri="{BB962C8B-B14F-4D97-AF65-F5344CB8AC3E}">
        <p14:creationId xmlns:p14="http://schemas.microsoft.com/office/powerpoint/2010/main" val="379670261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B3269A-5552-9CDC-FADF-9EFD03012178}"/>
              </a:ext>
            </a:extLst>
          </p:cNvPr>
          <p:cNvSpPr>
            <a:spLocks noGrp="1"/>
          </p:cNvSpPr>
          <p:nvPr>
            <p:ph type="title"/>
          </p:nvPr>
        </p:nvSpPr>
        <p:spPr>
          <a:xfrm>
            <a:off x="866866" y="878789"/>
            <a:ext cx="17940118" cy="1062918"/>
          </a:xfrm>
        </p:spPr>
        <p:txBody>
          <a:bodyPr/>
          <a:lstStyle/>
          <a:p>
            <a:r>
              <a:rPr lang="en-GB">
                <a:solidFill>
                  <a:srgbClr val="000000"/>
                </a:solidFill>
              </a:rPr>
              <a:t>Getting permission for Home Adaptations</a:t>
            </a:r>
          </a:p>
        </p:txBody>
      </p:sp>
      <p:sp>
        <p:nvSpPr>
          <p:cNvPr id="3" name="Text Placeholder 2">
            <a:extLst>
              <a:ext uri="{FF2B5EF4-FFF2-40B4-BE49-F238E27FC236}">
                <a16:creationId xmlns:a16="http://schemas.microsoft.com/office/drawing/2014/main" id="{FAAC568F-09BD-4F7A-5FF8-D8A5F307B7A5}"/>
              </a:ext>
            </a:extLst>
          </p:cNvPr>
          <p:cNvSpPr>
            <a:spLocks noGrp="1"/>
          </p:cNvSpPr>
          <p:nvPr>
            <p:ph type="body" sz="quarter" idx="10"/>
          </p:nvPr>
        </p:nvSpPr>
        <p:spPr>
          <a:xfrm>
            <a:off x="866867" y="1941706"/>
            <a:ext cx="10324594" cy="9054539"/>
          </a:xfrm>
        </p:spPr>
        <p:txBody>
          <a:bodyPr/>
          <a:lstStyle/>
          <a:p>
            <a:pPr marL="14400" indent="0">
              <a:lnSpc>
                <a:spcPct val="100000"/>
              </a:lnSpc>
              <a:buNone/>
            </a:pPr>
            <a:r>
              <a:rPr lang="en-GB" sz="4800"/>
              <a:t>You must always get permission from your housing provider for adaptations.</a:t>
            </a:r>
          </a:p>
          <a:p>
            <a:pPr marL="14400" indent="0">
              <a:lnSpc>
                <a:spcPct val="100000"/>
              </a:lnSpc>
              <a:buNone/>
            </a:pPr>
            <a:endParaRPr lang="en-GB" sz="4800" u="sng"/>
          </a:p>
          <a:p>
            <a:pPr marL="14400" indent="0">
              <a:lnSpc>
                <a:spcPct val="100000"/>
              </a:lnSpc>
              <a:buNone/>
            </a:pPr>
            <a:r>
              <a:rPr lang="en-GB" sz="4800" u="sng"/>
              <a:t>You can ask for permission either when:</a:t>
            </a:r>
            <a:endParaRPr lang="en-GB" sz="4800"/>
          </a:p>
          <a:p>
            <a:pPr>
              <a:lnSpc>
                <a:spcPct val="100000"/>
              </a:lnSpc>
            </a:pPr>
            <a:r>
              <a:rPr lang="en-GB" sz="4800"/>
              <a:t>you decide to ask for an assessment</a:t>
            </a:r>
          </a:p>
          <a:p>
            <a:pPr>
              <a:lnSpc>
                <a:spcPct val="100000"/>
              </a:lnSpc>
            </a:pPr>
            <a:r>
              <a:rPr lang="en-GB" sz="4800"/>
              <a:t>you have an assessment report and you know what aids and adaptations you need</a:t>
            </a:r>
          </a:p>
          <a:p>
            <a:pPr>
              <a:lnSpc>
                <a:spcPct val="100000"/>
              </a:lnSpc>
            </a:pPr>
            <a:endParaRPr lang="en-GB" sz="3600"/>
          </a:p>
          <a:p>
            <a:pPr marL="14400" indent="0">
              <a:buNone/>
            </a:pPr>
            <a:endParaRPr lang="en-GB"/>
          </a:p>
        </p:txBody>
      </p:sp>
      <p:pic>
        <p:nvPicPr>
          <p:cNvPr id="4" name="Picture 3">
            <a:extLst>
              <a:ext uri="{FF2B5EF4-FFF2-40B4-BE49-F238E27FC236}">
                <a16:creationId xmlns:a16="http://schemas.microsoft.com/office/drawing/2014/main" id="{A316653D-0316-8F3B-8F18-F6132F91A7DF}"/>
              </a:ext>
            </a:extLst>
          </p:cNvPr>
          <p:cNvPicPr>
            <a:picLocks noChangeAspect="1"/>
          </p:cNvPicPr>
          <p:nvPr/>
        </p:nvPicPr>
        <p:blipFill>
          <a:blip r:embed="rId3"/>
          <a:stretch>
            <a:fillRect/>
          </a:stretch>
        </p:blipFill>
        <p:spPr>
          <a:xfrm>
            <a:off x="11456998" y="3318985"/>
            <a:ext cx="7780235" cy="5617914"/>
          </a:xfrm>
          <a:prstGeom prst="rect">
            <a:avLst/>
          </a:prstGeom>
        </p:spPr>
      </p:pic>
    </p:spTree>
    <p:extLst>
      <p:ext uri="{BB962C8B-B14F-4D97-AF65-F5344CB8AC3E}">
        <p14:creationId xmlns:p14="http://schemas.microsoft.com/office/powerpoint/2010/main" val="367439545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B3269A-5552-9CDC-FADF-9EFD03012178}"/>
              </a:ext>
            </a:extLst>
          </p:cNvPr>
          <p:cNvSpPr>
            <a:spLocks noGrp="1"/>
          </p:cNvSpPr>
          <p:nvPr>
            <p:ph type="title"/>
          </p:nvPr>
        </p:nvSpPr>
        <p:spPr>
          <a:xfrm>
            <a:off x="1033200" y="1447200"/>
            <a:ext cx="8010738" cy="1818000"/>
          </a:xfrm>
        </p:spPr>
        <p:txBody>
          <a:bodyPr anchor="ctr">
            <a:normAutofit/>
          </a:bodyPr>
          <a:lstStyle/>
          <a:p>
            <a:r>
              <a:rPr lang="en-GB" sz="4600"/>
              <a:t>Getting permission for Home Adaptations in private sector tenancy</a:t>
            </a:r>
          </a:p>
        </p:txBody>
      </p:sp>
      <p:pic>
        <p:nvPicPr>
          <p:cNvPr id="5" name="Picture 4" descr="An open bathroom door">
            <a:extLst>
              <a:ext uri="{FF2B5EF4-FFF2-40B4-BE49-F238E27FC236}">
                <a16:creationId xmlns:a16="http://schemas.microsoft.com/office/drawing/2014/main" id="{4C775BD8-861D-7B6E-3DDA-EAB0EF5EED40}"/>
              </a:ext>
            </a:extLst>
          </p:cNvPr>
          <p:cNvPicPr>
            <a:picLocks noChangeAspect="1"/>
          </p:cNvPicPr>
          <p:nvPr/>
        </p:nvPicPr>
        <p:blipFill>
          <a:blip r:embed="rId3"/>
          <a:srcRect l="12824" r="30704" b="-1"/>
          <a:stretch/>
        </p:blipFill>
        <p:spPr>
          <a:xfrm>
            <a:off x="10509250" y="10"/>
            <a:ext cx="9594850" cy="11307590"/>
          </a:xfrm>
          <a:prstGeom prst="rect">
            <a:avLst/>
          </a:prstGeom>
          <a:noFill/>
        </p:spPr>
      </p:pic>
      <p:sp>
        <p:nvSpPr>
          <p:cNvPr id="3" name="Text Placeholder 2">
            <a:extLst>
              <a:ext uri="{FF2B5EF4-FFF2-40B4-BE49-F238E27FC236}">
                <a16:creationId xmlns:a16="http://schemas.microsoft.com/office/drawing/2014/main" id="{FAAC568F-09BD-4F7A-5FF8-D8A5F307B7A5}"/>
              </a:ext>
            </a:extLst>
          </p:cNvPr>
          <p:cNvSpPr>
            <a:spLocks noGrp="1"/>
          </p:cNvSpPr>
          <p:nvPr>
            <p:ph type="body" sz="quarter" idx="12"/>
          </p:nvPr>
        </p:nvSpPr>
        <p:spPr>
          <a:xfrm>
            <a:off x="1033200" y="3740750"/>
            <a:ext cx="8010525" cy="6121400"/>
          </a:xfrm>
        </p:spPr>
        <p:txBody>
          <a:bodyPr vert="horz" lIns="0" tIns="0" rIns="0" bIns="0" rtlCol="0" anchor="t">
            <a:normAutofit/>
          </a:bodyPr>
          <a:lstStyle/>
          <a:p>
            <a:pPr marL="13970" indent="0">
              <a:buNone/>
            </a:pPr>
            <a:endParaRPr lang="en-GB"/>
          </a:p>
          <a:p>
            <a:pPr marL="356870"/>
            <a:r>
              <a:rPr lang="en-GB" sz="3200"/>
              <a:t>Your landlord does not have to pay for adaptations to the property.</a:t>
            </a:r>
          </a:p>
          <a:p>
            <a:pPr marL="356870"/>
            <a:endParaRPr lang="en-GB" sz="3200"/>
          </a:p>
          <a:p>
            <a:pPr marL="356870"/>
            <a:r>
              <a:rPr lang="en-GB" sz="3200"/>
              <a:t>Landlords do not have to make physical changes.</a:t>
            </a:r>
          </a:p>
          <a:p>
            <a:pPr marL="13970" indent="0">
              <a:buNone/>
            </a:pPr>
            <a:endParaRPr lang="en-GB" sz="3200"/>
          </a:p>
          <a:p>
            <a:pPr marL="356870"/>
            <a:r>
              <a:rPr lang="en-GB" sz="3200"/>
              <a:t>Reasonable adjustments can be applied to the tenancy agreement or 'auxiliary aids', such as replacing taps or the door entry system, but not physical features.</a:t>
            </a:r>
          </a:p>
          <a:p>
            <a:pPr marL="13970" indent="0">
              <a:buNone/>
            </a:pPr>
            <a:endParaRPr lang="en-GB"/>
          </a:p>
        </p:txBody>
      </p:sp>
      <p:sp>
        <p:nvSpPr>
          <p:cNvPr id="9" name="Slide Number Placeholder 4">
            <a:extLst>
              <a:ext uri="{FF2B5EF4-FFF2-40B4-BE49-F238E27FC236}">
                <a16:creationId xmlns:a16="http://schemas.microsoft.com/office/drawing/2014/main" id="{D9C418C0-64F2-D8E0-0E9B-E00825D890B8}"/>
              </a:ext>
            </a:extLst>
          </p:cNvPr>
          <p:cNvSpPr>
            <a:spLocks noGrp="1"/>
          </p:cNvSpPr>
          <p:nvPr>
            <p:ph type="sldNum" sz="quarter" idx="15"/>
          </p:nvPr>
        </p:nvSpPr>
        <p:spPr>
          <a:xfrm>
            <a:off x="15394358" y="10482263"/>
            <a:ext cx="4522788" cy="601662"/>
          </a:xfrm>
        </p:spPr>
        <p:txBody>
          <a:bodyPr/>
          <a:lstStyle/>
          <a:p>
            <a:pPr>
              <a:spcAft>
                <a:spcPts val="600"/>
              </a:spcAft>
            </a:pPr>
            <a:fld id="{B90F9CBB-4563-4BE2-B3E1-4A9E8EA05CDE}" type="slidenum">
              <a:rPr lang="en-GB" smtClean="0"/>
              <a:pPr>
                <a:spcAft>
                  <a:spcPts val="600"/>
                </a:spcAft>
              </a:pPr>
              <a:t>13</a:t>
            </a:fld>
            <a:endParaRPr lang="en-GB"/>
          </a:p>
        </p:txBody>
      </p:sp>
    </p:spTree>
    <p:extLst>
      <p:ext uri="{BB962C8B-B14F-4D97-AF65-F5344CB8AC3E}">
        <p14:creationId xmlns:p14="http://schemas.microsoft.com/office/powerpoint/2010/main" val="339759780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B3269A-5552-9CDC-FADF-9EFD03012178}"/>
              </a:ext>
            </a:extLst>
          </p:cNvPr>
          <p:cNvSpPr>
            <a:spLocks noGrp="1"/>
          </p:cNvSpPr>
          <p:nvPr>
            <p:ph type="title"/>
          </p:nvPr>
        </p:nvSpPr>
        <p:spPr>
          <a:xfrm>
            <a:off x="866866" y="878789"/>
            <a:ext cx="17940118" cy="1062918"/>
          </a:xfrm>
        </p:spPr>
        <p:txBody>
          <a:bodyPr/>
          <a:lstStyle/>
          <a:p>
            <a:r>
              <a:rPr lang="en-GB">
                <a:solidFill>
                  <a:srgbClr val="000000"/>
                </a:solidFill>
                <a:latin typeface="Barlow Condensed"/>
              </a:rPr>
              <a:t>Getting permission for Home Adaptations FOR HOUSING ASSOCIATIONS (RSL)</a:t>
            </a:r>
            <a:endParaRPr lang="en-GB"/>
          </a:p>
        </p:txBody>
      </p:sp>
      <p:sp>
        <p:nvSpPr>
          <p:cNvPr id="3" name="Text Placeholder 2">
            <a:extLst>
              <a:ext uri="{FF2B5EF4-FFF2-40B4-BE49-F238E27FC236}">
                <a16:creationId xmlns:a16="http://schemas.microsoft.com/office/drawing/2014/main" id="{FAAC568F-09BD-4F7A-5FF8-D8A5F307B7A5}"/>
              </a:ext>
            </a:extLst>
          </p:cNvPr>
          <p:cNvSpPr>
            <a:spLocks noGrp="1"/>
          </p:cNvSpPr>
          <p:nvPr>
            <p:ph type="body" sz="quarter" idx="10"/>
          </p:nvPr>
        </p:nvSpPr>
        <p:spPr>
          <a:xfrm>
            <a:off x="866866" y="2834004"/>
            <a:ext cx="18370368" cy="7596557"/>
          </a:xfrm>
        </p:spPr>
        <p:txBody>
          <a:bodyPr vert="horz" wrap="square" lIns="0" tIns="0" rIns="0" bIns="0" rtlCol="0" anchor="t">
            <a:noAutofit/>
          </a:bodyPr>
          <a:lstStyle/>
          <a:p>
            <a:pPr marL="13970" indent="0" algn="l">
              <a:lnSpc>
                <a:spcPct val="100000"/>
              </a:lnSpc>
              <a:buNone/>
            </a:pPr>
            <a:endParaRPr lang="en-GB" sz="3600" b="1" i="0">
              <a:solidFill>
                <a:srgbClr val="444444"/>
              </a:solidFill>
              <a:effectLst/>
            </a:endParaRPr>
          </a:p>
          <a:p>
            <a:pPr marL="356870" algn="l" fontAlgn="base">
              <a:lnSpc>
                <a:spcPct val="100000"/>
              </a:lnSpc>
            </a:pPr>
            <a:r>
              <a:rPr lang="en-GB" sz="4800" b="0" i="0">
                <a:effectLst/>
              </a:rPr>
              <a:t>Check the policies and procedures for your housing association as these vary.</a:t>
            </a:r>
          </a:p>
          <a:p>
            <a:pPr marL="356870" fontAlgn="base">
              <a:lnSpc>
                <a:spcPct val="100000"/>
              </a:lnSpc>
            </a:pPr>
            <a:r>
              <a:rPr lang="en-GB" sz="4800" b="0" i="0">
                <a:effectLst/>
              </a:rPr>
              <a:t>Your </a:t>
            </a:r>
            <a:r>
              <a:rPr lang="en-GB" sz="4800"/>
              <a:t>housing association</a:t>
            </a:r>
            <a:r>
              <a:rPr lang="en-GB" sz="4800" b="0" i="0">
                <a:effectLst/>
              </a:rPr>
              <a:t> may act like a private landlord. They may ask you to apply to the local authority for a DFG on your own or with their support.</a:t>
            </a:r>
          </a:p>
          <a:p>
            <a:pPr marL="356870" algn="l" fontAlgn="base">
              <a:lnSpc>
                <a:spcPct val="100000"/>
              </a:lnSpc>
            </a:pPr>
            <a:r>
              <a:rPr lang="en-GB" sz="4800" b="0" i="0">
                <a:effectLst/>
              </a:rPr>
              <a:t>Some associations have their own funds for larger adaptations. This would mean that you would not apply to your local authority for a DFG.</a:t>
            </a:r>
          </a:p>
          <a:p>
            <a:pPr marL="13970" indent="0">
              <a:buNone/>
            </a:pPr>
            <a:endParaRPr lang="en-GB" sz="3600" b="1"/>
          </a:p>
          <a:p>
            <a:pPr marL="13970" indent="0">
              <a:buNone/>
            </a:pPr>
            <a:endParaRPr lang="en-GB" sz="3600" b="1"/>
          </a:p>
          <a:p>
            <a:pPr marL="356870"/>
            <a:endParaRPr lang="en-GB"/>
          </a:p>
          <a:p>
            <a:pPr marL="13970" indent="0">
              <a:buNone/>
            </a:pPr>
            <a:endParaRPr lang="en-GB"/>
          </a:p>
        </p:txBody>
      </p:sp>
    </p:spTree>
    <p:extLst>
      <p:ext uri="{BB962C8B-B14F-4D97-AF65-F5344CB8AC3E}">
        <p14:creationId xmlns:p14="http://schemas.microsoft.com/office/powerpoint/2010/main" val="10671343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FD22C9-EB26-F18A-E757-D5F418677D8E}"/>
              </a:ext>
            </a:extLst>
          </p:cNvPr>
          <p:cNvSpPr>
            <a:spLocks noGrp="1"/>
          </p:cNvSpPr>
          <p:nvPr>
            <p:ph type="title"/>
          </p:nvPr>
        </p:nvSpPr>
        <p:spPr>
          <a:xfrm>
            <a:off x="755783" y="538200"/>
            <a:ext cx="18592533" cy="1818000"/>
          </a:xfrm>
        </p:spPr>
        <p:txBody>
          <a:bodyPr/>
          <a:lstStyle/>
          <a:p>
            <a:r>
              <a:rPr kumimoji="0" lang="en-GB" sz="6600" b="1" i="0" u="none" strike="noStrike" kern="0" cap="all" spc="0" normalizeH="0" baseline="0" noProof="0">
                <a:ln>
                  <a:noFill/>
                </a:ln>
                <a:solidFill>
                  <a:srgbClr val="000000"/>
                </a:solidFill>
                <a:effectLst/>
                <a:uLnTx/>
                <a:uFillTx/>
                <a:latin typeface="Barlow Condensed" panose="00000506000000000000" pitchFamily="2" charset="0"/>
                <a:ea typeface="+mj-ea"/>
                <a:cs typeface="+mj-cs"/>
              </a:rPr>
              <a:t>Types of housing adaptations Continued</a:t>
            </a:r>
            <a:endParaRPr lang="en-GB" sz="4000"/>
          </a:p>
        </p:txBody>
      </p:sp>
      <p:sp>
        <p:nvSpPr>
          <p:cNvPr id="3" name="Text Placeholder 2">
            <a:extLst>
              <a:ext uri="{FF2B5EF4-FFF2-40B4-BE49-F238E27FC236}">
                <a16:creationId xmlns:a16="http://schemas.microsoft.com/office/drawing/2014/main" id="{03E04E5E-062C-CA44-CE0B-9B83345543E6}"/>
              </a:ext>
            </a:extLst>
          </p:cNvPr>
          <p:cNvSpPr>
            <a:spLocks noGrp="1"/>
          </p:cNvSpPr>
          <p:nvPr>
            <p:ph type="body" sz="quarter" idx="10"/>
          </p:nvPr>
        </p:nvSpPr>
        <p:spPr>
          <a:xfrm>
            <a:off x="846335" y="1972236"/>
            <a:ext cx="18169200" cy="9337114"/>
          </a:xfrm>
        </p:spPr>
        <p:txBody>
          <a:bodyPr vert="horz" wrap="square" lIns="0" tIns="0" rIns="0" bIns="0" rtlCol="0" anchor="t">
            <a:noAutofit/>
          </a:bodyPr>
          <a:lstStyle/>
          <a:p>
            <a:pPr marL="13970" indent="0">
              <a:lnSpc>
                <a:spcPct val="100000"/>
              </a:lnSpc>
              <a:buNone/>
            </a:pPr>
            <a:r>
              <a:rPr lang="en-GB" sz="4800" b="1"/>
              <a:t>Home adaptations and occupational therapist assessments:</a:t>
            </a:r>
            <a:endParaRPr lang="en-US"/>
          </a:p>
          <a:p>
            <a:pPr marL="13970" indent="0">
              <a:lnSpc>
                <a:spcPct val="100000"/>
              </a:lnSpc>
              <a:buNone/>
            </a:pPr>
            <a:r>
              <a:rPr lang="en-GB" sz="4400"/>
              <a:t>Most requests for major adaptations would need the input from an occupational therapist usually via your local authority.</a:t>
            </a:r>
          </a:p>
          <a:p>
            <a:pPr marL="13970" indent="0">
              <a:lnSpc>
                <a:spcPct val="100000"/>
              </a:lnSpc>
              <a:buNone/>
            </a:pPr>
            <a:endParaRPr lang="en-GB" sz="4400"/>
          </a:p>
          <a:p>
            <a:pPr marL="356870">
              <a:lnSpc>
                <a:spcPct val="100000"/>
              </a:lnSpc>
            </a:pPr>
            <a:r>
              <a:rPr lang="en-GB" sz="4400"/>
              <a:t>Your occupational therapist (OT) can assess your home to recommend adaptations you need to support you in your home.</a:t>
            </a:r>
          </a:p>
          <a:p>
            <a:pPr marL="356870">
              <a:lnSpc>
                <a:spcPct val="100000"/>
              </a:lnSpc>
            </a:pPr>
            <a:r>
              <a:rPr lang="en-GB" sz="4400"/>
              <a:t>The OT will write a report about you and what changes to your housing could make your life easier</a:t>
            </a:r>
          </a:p>
          <a:p>
            <a:pPr marL="356870">
              <a:lnSpc>
                <a:spcPct val="100000"/>
              </a:lnSpc>
            </a:pPr>
            <a:r>
              <a:rPr lang="en-GB" sz="4400">
                <a:solidFill>
                  <a:srgbClr val="FF0000"/>
                </a:solidFill>
              </a:rPr>
              <a:t>You can provide this report to the council.</a:t>
            </a:r>
            <a:r>
              <a:rPr lang="en-GB" sz="4800">
                <a:solidFill>
                  <a:srgbClr val="FF0000"/>
                </a:solidFill>
              </a:rPr>
              <a:t> </a:t>
            </a:r>
          </a:p>
        </p:txBody>
      </p:sp>
    </p:spTree>
    <p:extLst>
      <p:ext uri="{BB962C8B-B14F-4D97-AF65-F5344CB8AC3E}">
        <p14:creationId xmlns:p14="http://schemas.microsoft.com/office/powerpoint/2010/main" val="327992995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953F4E-6F61-7383-B96A-3474F2979573}"/>
              </a:ext>
            </a:extLst>
          </p:cNvPr>
          <p:cNvSpPr>
            <a:spLocks noGrp="1"/>
          </p:cNvSpPr>
          <p:nvPr>
            <p:ph type="title"/>
          </p:nvPr>
        </p:nvSpPr>
        <p:spPr>
          <a:xfrm>
            <a:off x="3516853" y="4646563"/>
            <a:ext cx="13070393" cy="3607200"/>
          </a:xfrm>
        </p:spPr>
        <p:txBody>
          <a:bodyPr/>
          <a:lstStyle/>
          <a:p>
            <a:r>
              <a:rPr lang="en-GB" sz="15800"/>
              <a:t>Comfort break</a:t>
            </a:r>
          </a:p>
        </p:txBody>
      </p:sp>
      <p:pic>
        <p:nvPicPr>
          <p:cNvPr id="3" name="Graphic 2" descr="Coffee">
            <a:extLst>
              <a:ext uri="{FF2B5EF4-FFF2-40B4-BE49-F238E27FC236}">
                <a16:creationId xmlns:a16="http://schemas.microsoft.com/office/drawing/2014/main" id="{85416210-FCBA-83D0-D8AD-4CCAD7A2680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31970" y="7742907"/>
            <a:ext cx="1728192" cy="1728192"/>
          </a:xfrm>
          <a:prstGeom prst="rect">
            <a:avLst/>
          </a:prstGeom>
        </p:spPr>
      </p:pic>
    </p:spTree>
    <p:extLst>
      <p:ext uri="{BB962C8B-B14F-4D97-AF65-F5344CB8AC3E}">
        <p14:creationId xmlns:p14="http://schemas.microsoft.com/office/powerpoint/2010/main" val="251836369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30837B39-764F-45AD-E2B4-C06C7F22764A}"/>
              </a:ext>
            </a:extLst>
          </p:cNvPr>
          <p:cNvSpPr>
            <a:spLocks noGrp="1"/>
          </p:cNvSpPr>
          <p:nvPr>
            <p:ph type="sldNum" sz="quarter" idx="15"/>
          </p:nvPr>
        </p:nvSpPr>
        <p:spPr/>
        <p:txBody>
          <a:bodyPr/>
          <a:lstStyle/>
          <a:p>
            <a:fld id="{B90F9CBB-4563-4BE2-B3E1-4A9E8EA05CDE}" type="slidenum">
              <a:rPr lang="en-GB" smtClean="0"/>
              <a:pPr/>
              <a:t>17</a:t>
            </a:fld>
            <a:endParaRPr lang="en-GB"/>
          </a:p>
        </p:txBody>
      </p:sp>
      <p:pic>
        <p:nvPicPr>
          <p:cNvPr id="6" name="Online Media 5" title="Are you overcrowded? | Shelter">
            <a:hlinkClick r:id="" action="ppaction://media"/>
            <a:extLst>
              <a:ext uri="{FF2B5EF4-FFF2-40B4-BE49-F238E27FC236}">
                <a16:creationId xmlns:a16="http://schemas.microsoft.com/office/drawing/2014/main" id="{EDC96F83-DD13-316A-1438-59C38142854D}"/>
              </a:ext>
            </a:extLst>
          </p:cNvPr>
          <p:cNvPicPr>
            <a:picLocks noRot="1" noChangeAspect="1"/>
          </p:cNvPicPr>
          <p:nvPr>
            <a:videoFile r:link="rId1"/>
          </p:nvPr>
        </p:nvPicPr>
        <p:blipFill>
          <a:blip r:embed="rId4"/>
          <a:stretch>
            <a:fillRect/>
          </a:stretch>
        </p:blipFill>
        <p:spPr>
          <a:xfrm>
            <a:off x="186954" y="225425"/>
            <a:ext cx="19917146" cy="10858500"/>
          </a:xfrm>
          <a:prstGeom prst="rect">
            <a:avLst/>
          </a:prstGeom>
        </p:spPr>
      </p:pic>
    </p:spTree>
    <p:extLst>
      <p:ext uri="{BB962C8B-B14F-4D97-AF65-F5344CB8AC3E}">
        <p14:creationId xmlns:p14="http://schemas.microsoft.com/office/powerpoint/2010/main" val="3483745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6"/>
                </p:tgtEl>
              </p:cMediaNode>
            </p:video>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6"/>
                                        </p:tgtEl>
                                      </p:cBhvr>
                                    </p:cmd>
                                  </p:childTnLst>
                                </p:cTn>
                              </p:par>
                            </p:childTnLst>
                          </p:cTn>
                        </p:par>
                      </p:childTnLst>
                    </p:cTn>
                  </p:par>
                </p:childTnLst>
              </p:cTn>
              <p:nextCondLst>
                <p:cond evt="onClick" delay="0">
                  <p:tgtEl>
                    <p:spTgt spid="6"/>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716A8D-28B9-3B13-E3C9-9F251A45B365}"/>
              </a:ext>
            </a:extLst>
          </p:cNvPr>
          <p:cNvSpPr>
            <a:spLocks noGrp="1"/>
          </p:cNvSpPr>
          <p:nvPr>
            <p:ph type="title"/>
          </p:nvPr>
        </p:nvSpPr>
        <p:spPr/>
        <p:txBody>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r>
              <a:rPr lang="en-GB" sz="7200">
                <a:solidFill>
                  <a:schemeClr val="bg1"/>
                </a:solidFill>
                <a:latin typeface="Barlow Condensed Bold"/>
              </a:rPr>
              <a:t>Example</a:t>
            </a:r>
          </a:p>
        </p:txBody>
      </p:sp>
      <p:sp>
        <p:nvSpPr>
          <p:cNvPr id="3" name="Text Placeholder 2">
            <a:extLst>
              <a:ext uri="{FF2B5EF4-FFF2-40B4-BE49-F238E27FC236}">
                <a16:creationId xmlns:a16="http://schemas.microsoft.com/office/drawing/2014/main" id="{5E57FA7B-1A75-B75A-E1C7-A22E2AB899DB}"/>
              </a:ext>
            </a:extLst>
          </p:cNvPr>
          <p:cNvSpPr>
            <a:spLocks noGrp="1"/>
          </p:cNvSpPr>
          <p:nvPr>
            <p:ph type="body" sz="quarter" idx="10"/>
          </p:nvPr>
        </p:nvSpPr>
        <p:spPr>
          <a:xfrm>
            <a:off x="1033199" y="3083463"/>
            <a:ext cx="8010739" cy="7289007"/>
          </a:xfrm>
        </p:spPr>
        <p:txBody>
          <a:bodyPr vert="horz" lIns="91433" tIns="45717" rIns="91433" bIns="45717" rtlCol="0" anchor="t">
            <a:noAutofit/>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pPr marL="13970" indent="0">
              <a:buNone/>
            </a:pPr>
            <a:r>
              <a:rPr lang="en-GB" sz="2950">
                <a:solidFill>
                  <a:schemeClr val="bg1"/>
                </a:solidFill>
              </a:rPr>
              <a:t>A couple with 2 boys aged 16 and 11 and a girl aged 17 live in a 3-bedroom flat with a living room. The youngest boy is diagnosed with Autism and requires their own space.</a:t>
            </a:r>
          </a:p>
          <a:p>
            <a:pPr marL="13970" indent="0">
              <a:buNone/>
            </a:pPr>
            <a:endParaRPr lang="en-GB" sz="2950">
              <a:solidFill>
                <a:schemeClr val="bg1"/>
              </a:solidFill>
            </a:endParaRPr>
          </a:p>
          <a:p>
            <a:pPr indent="-342265">
              <a:buFont typeface="Barlow" panose="00000500000000000000" pitchFamily="2" charset="0"/>
              <a:buChar char="—"/>
            </a:pPr>
            <a:r>
              <a:rPr lang="en-GB" sz="2950">
                <a:solidFill>
                  <a:schemeClr val="bg1"/>
                </a:solidFill>
              </a:rPr>
              <a:t>They </a:t>
            </a:r>
            <a:r>
              <a:rPr lang="en-GB" sz="2950" b="1">
                <a:solidFill>
                  <a:schemeClr val="bg1"/>
                </a:solidFill>
              </a:rPr>
              <a:t>aren’t statutorily overcrowded under the room standard </a:t>
            </a:r>
            <a:r>
              <a:rPr lang="en-GB" sz="2950">
                <a:solidFill>
                  <a:schemeClr val="bg1"/>
                </a:solidFill>
              </a:rPr>
              <a:t>because 7.5 people are allowed to live in a home with 4 rooms under these rules.</a:t>
            </a:r>
          </a:p>
          <a:p>
            <a:pPr marL="13970" indent="0">
              <a:buNone/>
            </a:pPr>
            <a:endParaRPr lang="en-GB" sz="2950">
              <a:solidFill>
                <a:schemeClr val="bg1"/>
              </a:solidFill>
            </a:endParaRPr>
          </a:p>
          <a:p>
            <a:pPr indent="-342265">
              <a:buFont typeface="Barlow" panose="00000500000000000000" pitchFamily="2" charset="0"/>
              <a:buChar char="—"/>
            </a:pPr>
            <a:r>
              <a:rPr lang="en-GB" sz="2950">
                <a:solidFill>
                  <a:schemeClr val="bg1"/>
                </a:solidFill>
              </a:rPr>
              <a:t>But if all 4 rooms are less than 69 square feet the family are </a:t>
            </a:r>
            <a:r>
              <a:rPr lang="en-GB" sz="2950" b="1">
                <a:solidFill>
                  <a:schemeClr val="bg1"/>
                </a:solidFill>
              </a:rPr>
              <a:t>overcrowded under the space standard</a:t>
            </a:r>
            <a:r>
              <a:rPr lang="en-GB" sz="2950">
                <a:solidFill>
                  <a:schemeClr val="bg1"/>
                </a:solidFill>
              </a:rPr>
              <a:t>, because under these rules only 0.5 people should sleep in a room of that size.</a:t>
            </a:r>
          </a:p>
          <a:p>
            <a:pPr indent="-342265"/>
            <a:endParaRPr lang="en-GB" sz="2950">
              <a:solidFill>
                <a:schemeClr val="bg1"/>
              </a:solidFill>
            </a:endParaRPr>
          </a:p>
          <a:p>
            <a:pPr marL="13970" indent="0">
              <a:buNone/>
            </a:pPr>
            <a:r>
              <a:rPr lang="en-GB" sz="2950">
                <a:solidFill>
                  <a:schemeClr val="bg1"/>
                </a:solidFill>
              </a:rPr>
              <a:t>If you get different results from each table, use the </a:t>
            </a:r>
            <a:r>
              <a:rPr lang="en-GB" sz="2950" b="1">
                <a:solidFill>
                  <a:schemeClr val="bg1"/>
                </a:solidFill>
              </a:rPr>
              <a:t>lowest figure </a:t>
            </a:r>
            <a:r>
              <a:rPr lang="en-GB" sz="2950">
                <a:solidFill>
                  <a:schemeClr val="bg1"/>
                </a:solidFill>
              </a:rPr>
              <a:t>of maximum number of people allowed.</a:t>
            </a:r>
          </a:p>
        </p:txBody>
      </p:sp>
      <p:sp>
        <p:nvSpPr>
          <p:cNvPr id="4" name="Slide Number Placeholder 3">
            <a:extLst>
              <a:ext uri="{FF2B5EF4-FFF2-40B4-BE49-F238E27FC236}">
                <a16:creationId xmlns:a16="http://schemas.microsoft.com/office/drawing/2014/main" id="{D1F56624-1817-7117-AA7F-2E3AFE18E249}"/>
              </a:ext>
            </a:extLst>
          </p:cNvPr>
          <p:cNvSpPr>
            <a:spLocks noGrp="1"/>
          </p:cNvSpPr>
          <p:nvPr>
            <p:ph type="sldNum" sz="quarter" idx="4294967295"/>
          </p:nvPr>
        </p:nvSpPr>
        <p:spPr>
          <a:xfrm>
            <a:off x="0" y="397"/>
            <a:ext cx="0" cy="0"/>
          </a:xfrm>
        </p:spPr>
        <p:txBody>
          <a:bodyPr/>
          <a:lstStyle>
            <a:defPPr>
              <a:defRPr lang="en-US"/>
            </a:defPPr>
            <a:lvl1pPr marL="0" algn="l" defTabSz="2486438" rtl="0" eaLnBrk="1" latinLnBrk="0" hangingPunct="1">
              <a:defRPr sz="4894" kern="1200">
                <a:solidFill>
                  <a:schemeClr val="tx1"/>
                </a:solidFill>
                <a:latin typeface="+mn-lt"/>
                <a:ea typeface="+mn-ea"/>
                <a:cs typeface="+mn-cs"/>
              </a:defRPr>
            </a:lvl1pPr>
            <a:lvl2pPr marL="1243219" algn="l" defTabSz="2486438" rtl="0" eaLnBrk="1" latinLnBrk="0" hangingPunct="1">
              <a:defRPr sz="4894" kern="1200">
                <a:solidFill>
                  <a:schemeClr val="tx1"/>
                </a:solidFill>
                <a:latin typeface="+mn-lt"/>
                <a:ea typeface="+mn-ea"/>
                <a:cs typeface="+mn-cs"/>
              </a:defRPr>
            </a:lvl2pPr>
            <a:lvl3pPr marL="2486438" algn="l" defTabSz="2486438" rtl="0" eaLnBrk="1" latinLnBrk="0" hangingPunct="1">
              <a:defRPr sz="4894" kern="1200">
                <a:solidFill>
                  <a:schemeClr val="tx1"/>
                </a:solidFill>
                <a:latin typeface="+mn-lt"/>
                <a:ea typeface="+mn-ea"/>
                <a:cs typeface="+mn-cs"/>
              </a:defRPr>
            </a:lvl3pPr>
            <a:lvl4pPr marL="3729655" algn="l" defTabSz="2486438" rtl="0" eaLnBrk="1" latinLnBrk="0" hangingPunct="1">
              <a:defRPr sz="4894" kern="1200">
                <a:solidFill>
                  <a:schemeClr val="tx1"/>
                </a:solidFill>
                <a:latin typeface="+mn-lt"/>
                <a:ea typeface="+mn-ea"/>
                <a:cs typeface="+mn-cs"/>
              </a:defRPr>
            </a:lvl4pPr>
            <a:lvl5pPr marL="4972874" algn="l" defTabSz="2486438" rtl="0" eaLnBrk="1" latinLnBrk="0" hangingPunct="1">
              <a:defRPr sz="4894" kern="1200">
                <a:solidFill>
                  <a:schemeClr val="tx1"/>
                </a:solidFill>
                <a:latin typeface="+mn-lt"/>
                <a:ea typeface="+mn-ea"/>
                <a:cs typeface="+mn-cs"/>
              </a:defRPr>
            </a:lvl5pPr>
            <a:lvl6pPr marL="6216093" algn="l" defTabSz="2486438" rtl="0" eaLnBrk="1" latinLnBrk="0" hangingPunct="1">
              <a:defRPr sz="4894" kern="1200">
                <a:solidFill>
                  <a:schemeClr val="tx1"/>
                </a:solidFill>
                <a:latin typeface="+mn-lt"/>
                <a:ea typeface="+mn-ea"/>
                <a:cs typeface="+mn-cs"/>
              </a:defRPr>
            </a:lvl6pPr>
            <a:lvl7pPr marL="7459313" algn="l" defTabSz="2486438" rtl="0" eaLnBrk="1" latinLnBrk="0" hangingPunct="1">
              <a:defRPr sz="4894" kern="1200">
                <a:solidFill>
                  <a:schemeClr val="tx1"/>
                </a:solidFill>
                <a:latin typeface="+mn-lt"/>
                <a:ea typeface="+mn-ea"/>
                <a:cs typeface="+mn-cs"/>
              </a:defRPr>
            </a:lvl7pPr>
            <a:lvl8pPr marL="8702532" algn="l" defTabSz="2486438" rtl="0" eaLnBrk="1" latinLnBrk="0" hangingPunct="1">
              <a:defRPr sz="4894" kern="1200">
                <a:solidFill>
                  <a:schemeClr val="tx1"/>
                </a:solidFill>
                <a:latin typeface="+mn-lt"/>
                <a:ea typeface="+mn-ea"/>
                <a:cs typeface="+mn-cs"/>
              </a:defRPr>
            </a:lvl8pPr>
            <a:lvl9pPr marL="9945749" algn="l" defTabSz="2486438" rtl="0" eaLnBrk="1" latinLnBrk="0" hangingPunct="1">
              <a:defRPr sz="4894" kern="1200">
                <a:solidFill>
                  <a:schemeClr val="tx1"/>
                </a:solidFill>
                <a:latin typeface="+mn-lt"/>
                <a:ea typeface="+mn-ea"/>
                <a:cs typeface="+mn-cs"/>
              </a:defRPr>
            </a:lvl9pPr>
          </a:lstStyle>
          <a:p>
            <a:fld id="{B90F9CBB-4563-4BE2-B3E1-4A9E8EA05CDE}" type="slidenum">
              <a:rPr lang="en-GB" smtClean="0"/>
              <a:pPr/>
              <a:t>18</a:t>
            </a:fld>
            <a:endParaRPr lang="en-GB"/>
          </a:p>
        </p:txBody>
      </p:sp>
      <p:graphicFrame>
        <p:nvGraphicFramePr>
          <p:cNvPr id="5" name="Table 4">
            <a:extLst>
              <a:ext uri="{FF2B5EF4-FFF2-40B4-BE49-F238E27FC236}">
                <a16:creationId xmlns:a16="http://schemas.microsoft.com/office/drawing/2014/main" id="{5F640F93-5681-A770-0144-0F8C3E47F8BA}"/>
              </a:ext>
            </a:extLst>
          </p:cNvPr>
          <p:cNvGraphicFramePr>
            <a:graphicFrameLocks noGrp="1"/>
          </p:cNvGraphicFramePr>
          <p:nvPr/>
        </p:nvGraphicFramePr>
        <p:xfrm>
          <a:off x="11060166" y="1122412"/>
          <a:ext cx="6962874" cy="4532244"/>
        </p:xfrm>
        <a:graphic>
          <a:graphicData uri="http://schemas.openxmlformats.org/drawingml/2006/table">
            <a:tbl>
              <a:tblPr/>
              <a:tblGrid>
                <a:gridCol w="3126991">
                  <a:extLst>
                    <a:ext uri="{9D8B030D-6E8A-4147-A177-3AD203B41FA5}">
                      <a16:colId xmlns:a16="http://schemas.microsoft.com/office/drawing/2014/main" val="141050272"/>
                    </a:ext>
                  </a:extLst>
                </a:gridCol>
                <a:gridCol w="3835883">
                  <a:extLst>
                    <a:ext uri="{9D8B030D-6E8A-4147-A177-3AD203B41FA5}">
                      <a16:colId xmlns:a16="http://schemas.microsoft.com/office/drawing/2014/main" val="1564884797"/>
                    </a:ext>
                  </a:extLst>
                </a:gridCol>
              </a:tblGrid>
              <a:tr h="1343309">
                <a:tc>
                  <a:txBody>
                    <a:bodyPr/>
                    <a:lstStyle/>
                    <a:p>
                      <a:pPr algn="l" fontAlgn="base"/>
                      <a:r>
                        <a:rPr lang="en-GB" sz="3300" b="1" i="0">
                          <a:solidFill>
                            <a:srgbClr val="000000"/>
                          </a:solidFill>
                          <a:effectLst/>
                          <a:latin typeface="Barlow" panose="00000500000000000000" pitchFamily="2" charset="0"/>
                        </a:rPr>
                        <a:t>Number of rooms</a:t>
                      </a:r>
                      <a:r>
                        <a:rPr lang="en-GB" sz="3300" b="1" i="0">
                          <a:solidFill>
                            <a:srgbClr val="FFFFFF"/>
                          </a:solidFill>
                          <a:effectLst/>
                          <a:latin typeface="Barlow" panose="00000500000000000000" pitchFamily="2" charset="0"/>
                        </a:rPr>
                        <a:t>​</a:t>
                      </a:r>
                      <a:endParaRPr lang="en-GB" sz="3300" b="1" i="0">
                        <a:solidFill>
                          <a:srgbClr val="FFFFFF"/>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tc>
                  <a:txBody>
                    <a:bodyPr/>
                    <a:lstStyle/>
                    <a:p>
                      <a:pPr algn="l" fontAlgn="base"/>
                      <a:r>
                        <a:rPr lang="en-GB" sz="3000" b="1" i="0">
                          <a:solidFill>
                            <a:srgbClr val="000000"/>
                          </a:solidFill>
                          <a:effectLst/>
                          <a:latin typeface="Barlow" panose="00000500000000000000" pitchFamily="2" charset="0"/>
                        </a:rPr>
                        <a:t>Maximum number of people allowed</a:t>
                      </a:r>
                      <a:r>
                        <a:rPr lang="en-GB" sz="3000" b="1" i="0">
                          <a:solidFill>
                            <a:srgbClr val="FFFFFF"/>
                          </a:solidFill>
                          <a:effectLst/>
                          <a:latin typeface="Barlow" panose="00000500000000000000" pitchFamily="2" charset="0"/>
                        </a:rPr>
                        <a:t>​</a:t>
                      </a:r>
                      <a:endParaRPr lang="en-GB" sz="3000" b="1" i="0">
                        <a:solidFill>
                          <a:srgbClr val="FFFFFF"/>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extLst>
                  <a:ext uri="{0D108BD9-81ED-4DB2-BD59-A6C34878D82A}">
                    <a16:rowId xmlns:a16="http://schemas.microsoft.com/office/drawing/2014/main" val="2392227491"/>
                  </a:ext>
                </a:extLst>
              </a:tr>
              <a:tr h="637787">
                <a:tc>
                  <a:txBody>
                    <a:bodyPr/>
                    <a:lstStyle/>
                    <a:p>
                      <a:pPr algn="l" fontAlgn="base"/>
                      <a:r>
                        <a:rPr lang="en-GB" sz="3000" b="0" i="0">
                          <a:solidFill>
                            <a:srgbClr val="000000"/>
                          </a:solidFill>
                          <a:effectLst/>
                          <a:latin typeface="Barlow" panose="00000500000000000000" pitchFamily="2" charset="0"/>
                        </a:rPr>
                        <a:t>1​</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2​</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471544956"/>
                  </a:ext>
                </a:extLst>
              </a:tr>
              <a:tr h="637787">
                <a:tc>
                  <a:txBody>
                    <a:bodyPr/>
                    <a:lstStyle/>
                    <a:p>
                      <a:pPr algn="l" fontAlgn="base"/>
                      <a:r>
                        <a:rPr lang="en-GB" sz="3000" b="0" i="0">
                          <a:solidFill>
                            <a:srgbClr val="000000"/>
                          </a:solidFill>
                          <a:effectLst/>
                          <a:latin typeface="Barlow" panose="00000500000000000000" pitchFamily="2" charset="0"/>
                        </a:rPr>
                        <a:t>2​</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3​</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865628444"/>
                  </a:ext>
                </a:extLst>
              </a:tr>
              <a:tr h="637787">
                <a:tc>
                  <a:txBody>
                    <a:bodyPr/>
                    <a:lstStyle/>
                    <a:p>
                      <a:pPr algn="l" fontAlgn="base"/>
                      <a:r>
                        <a:rPr lang="en-GB" sz="3000" b="0" i="0">
                          <a:solidFill>
                            <a:srgbClr val="000000"/>
                          </a:solidFill>
                          <a:effectLst/>
                          <a:latin typeface="Barlow" panose="00000500000000000000" pitchFamily="2" charset="0"/>
                        </a:rPr>
                        <a:t>3​</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5​</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1822131820"/>
                  </a:ext>
                </a:extLst>
              </a:tr>
              <a:tr h="637787">
                <a:tc>
                  <a:txBody>
                    <a:bodyPr/>
                    <a:lstStyle/>
                    <a:p>
                      <a:pPr algn="l" fontAlgn="base"/>
                      <a:r>
                        <a:rPr lang="en-GB" sz="3000" b="0" i="0">
                          <a:solidFill>
                            <a:srgbClr val="000000"/>
                          </a:solidFill>
                          <a:effectLst/>
                          <a:latin typeface="Barlow" panose="00000500000000000000" pitchFamily="2" charset="0"/>
                        </a:rPr>
                        <a:t>4​</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7.5​</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1437139272"/>
                  </a:ext>
                </a:extLst>
              </a:tr>
              <a:tr h="637787">
                <a:tc>
                  <a:txBody>
                    <a:bodyPr/>
                    <a:lstStyle/>
                    <a:p>
                      <a:pPr algn="l" fontAlgn="base"/>
                      <a:r>
                        <a:rPr lang="en-GB" sz="3000" b="0" i="0">
                          <a:solidFill>
                            <a:srgbClr val="000000"/>
                          </a:solidFill>
                          <a:effectLst/>
                          <a:latin typeface="Barlow" panose="00000500000000000000" pitchFamily="2" charset="0"/>
                        </a:rPr>
                        <a:t>5​</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10​</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3300042581"/>
                  </a:ext>
                </a:extLst>
              </a:tr>
            </a:tbl>
          </a:graphicData>
        </a:graphic>
      </p:graphicFrame>
      <p:sp>
        <p:nvSpPr>
          <p:cNvPr id="6" name="Rectangle 1">
            <a:extLst>
              <a:ext uri="{FF2B5EF4-FFF2-40B4-BE49-F238E27FC236}">
                <a16:creationId xmlns:a16="http://schemas.microsoft.com/office/drawing/2014/main" id="{51A8FBF2-51B5-117F-BDF7-5FA69AC5DD28}"/>
              </a:ext>
            </a:extLst>
          </p:cNvPr>
          <p:cNvSpPr>
            <a:spLocks noChangeArrowheads="1"/>
          </p:cNvSpPr>
          <p:nvPr/>
        </p:nvSpPr>
        <p:spPr bwMode="auto">
          <a:xfrm>
            <a:off x="5423919" y="2569544"/>
            <a:ext cx="20104100" cy="10657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50781" tIns="75390" rIns="150781" bIns="75390" numCol="1" anchor="ctr" anchorCtr="0" compatLnSpc="1">
            <a:prstTxWarp prst="textNoShape">
              <a:avLst/>
            </a:prstTxWarp>
            <a:spAutoFit/>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pPr marL="0" marR="0" lvl="0" indent="0" algn="l" defTabSz="1507846" rtl="0" eaLnBrk="0" fontAlgn="base" latinLnBrk="0" hangingPunct="0">
              <a:lnSpc>
                <a:spcPct val="100000"/>
              </a:lnSpc>
              <a:spcBef>
                <a:spcPct val="0"/>
              </a:spcBef>
              <a:spcAft>
                <a:spcPct val="0"/>
              </a:spcAft>
              <a:buClrTx/>
              <a:buSzTx/>
              <a:buFontTx/>
              <a:buNone/>
              <a:tabLst/>
            </a:pPr>
            <a:r>
              <a:rPr kumimoji="0" lang="en-US" altLang="en-US" sz="2968" b="0" i="0" u="none" strike="noStrike" cap="none" normalizeH="0" baseline="0">
                <a:ln>
                  <a:noFill/>
                </a:ln>
                <a:solidFill>
                  <a:srgbClr val="000000"/>
                </a:solidFill>
                <a:effectLst/>
                <a:latin typeface="Times New Roman" panose="02020603050405020304" pitchFamily="18" charset="0"/>
                <a:cs typeface="Times New Roman" panose="02020603050405020304" pitchFamily="18" charset="0"/>
              </a:rPr>
              <a:t> </a:t>
            </a:r>
            <a:endParaRPr kumimoji="0" lang="en-US" altLang="en-US" sz="2968" b="0" i="0" u="none" strike="noStrike" cap="none" normalizeH="0" baseline="0">
              <a:ln>
                <a:noFill/>
              </a:ln>
              <a:solidFill>
                <a:schemeClr val="tx1"/>
              </a:solidFill>
              <a:effectLst/>
            </a:endParaRPr>
          </a:p>
          <a:p>
            <a:pPr marL="0" marR="0" lvl="0" indent="0" algn="l" defTabSz="1507846" rtl="0" eaLnBrk="0" fontAlgn="base" latinLnBrk="0" hangingPunct="0">
              <a:lnSpc>
                <a:spcPct val="100000"/>
              </a:lnSpc>
              <a:spcBef>
                <a:spcPct val="0"/>
              </a:spcBef>
              <a:spcAft>
                <a:spcPct val="0"/>
              </a:spcAft>
              <a:buClrTx/>
              <a:buSzTx/>
              <a:buFontTx/>
              <a:buNone/>
              <a:tabLst/>
            </a:pPr>
            <a:endParaRPr kumimoji="0" lang="en-US" altLang="en-US" sz="2968" b="0" i="0" u="none" strike="noStrike" cap="none" normalizeH="0" baseline="0">
              <a:ln>
                <a:noFill/>
              </a:ln>
              <a:solidFill>
                <a:schemeClr val="tx1"/>
              </a:solidFill>
              <a:effectLst/>
              <a:latin typeface="Arial" panose="020B0604020202020204" pitchFamily="34" charset="0"/>
            </a:endParaRPr>
          </a:p>
        </p:txBody>
      </p:sp>
      <p:graphicFrame>
        <p:nvGraphicFramePr>
          <p:cNvPr id="7" name="Table 6">
            <a:extLst>
              <a:ext uri="{FF2B5EF4-FFF2-40B4-BE49-F238E27FC236}">
                <a16:creationId xmlns:a16="http://schemas.microsoft.com/office/drawing/2014/main" id="{8981E605-855B-1FB4-EC78-14D1CC0B9799}"/>
              </a:ext>
            </a:extLst>
          </p:cNvPr>
          <p:cNvGraphicFramePr>
            <a:graphicFrameLocks noGrp="1"/>
          </p:cNvGraphicFramePr>
          <p:nvPr/>
        </p:nvGraphicFramePr>
        <p:xfrm>
          <a:off x="9787629" y="6269156"/>
          <a:ext cx="9699354" cy="4100448"/>
        </p:xfrm>
        <a:graphic>
          <a:graphicData uri="http://schemas.openxmlformats.org/drawingml/2006/table">
            <a:tbl>
              <a:tblPr/>
              <a:tblGrid>
                <a:gridCol w="3233118">
                  <a:extLst>
                    <a:ext uri="{9D8B030D-6E8A-4147-A177-3AD203B41FA5}">
                      <a16:colId xmlns:a16="http://schemas.microsoft.com/office/drawing/2014/main" val="2953913439"/>
                    </a:ext>
                  </a:extLst>
                </a:gridCol>
                <a:gridCol w="3233118">
                  <a:extLst>
                    <a:ext uri="{9D8B030D-6E8A-4147-A177-3AD203B41FA5}">
                      <a16:colId xmlns:a16="http://schemas.microsoft.com/office/drawing/2014/main" val="1856918925"/>
                    </a:ext>
                  </a:extLst>
                </a:gridCol>
                <a:gridCol w="3233118">
                  <a:extLst>
                    <a:ext uri="{9D8B030D-6E8A-4147-A177-3AD203B41FA5}">
                      <a16:colId xmlns:a16="http://schemas.microsoft.com/office/drawing/2014/main" val="3749647944"/>
                    </a:ext>
                  </a:extLst>
                </a:gridCol>
              </a:tblGrid>
              <a:tr h="1658588">
                <a:tc>
                  <a:txBody>
                    <a:bodyPr/>
                    <a:lstStyle/>
                    <a:p>
                      <a:pPr algn="l" fontAlgn="base"/>
                      <a:r>
                        <a:rPr lang="en-GB" sz="3300" b="1" i="0">
                          <a:solidFill>
                            <a:srgbClr val="000000"/>
                          </a:solidFill>
                          <a:effectLst/>
                          <a:latin typeface="Barlow" panose="00000500000000000000" pitchFamily="2" charset="0"/>
                        </a:rPr>
                        <a:t>Room's floor space in square feet</a:t>
                      </a:r>
                      <a:r>
                        <a:rPr lang="en-GB" sz="3300" b="1" i="0">
                          <a:solidFill>
                            <a:srgbClr val="FFFFFF"/>
                          </a:solidFill>
                          <a:effectLst/>
                          <a:latin typeface="Barlow" panose="00000500000000000000" pitchFamily="2" charset="0"/>
                        </a:rPr>
                        <a:t>​</a:t>
                      </a:r>
                      <a:endParaRPr lang="en-GB" sz="3000" b="1" i="0">
                        <a:solidFill>
                          <a:srgbClr val="FFFFFF"/>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tc>
                  <a:txBody>
                    <a:bodyPr/>
                    <a:lstStyle/>
                    <a:p>
                      <a:pPr algn="l" fontAlgn="base"/>
                      <a:r>
                        <a:rPr lang="en-GB" sz="3300" b="1" i="0">
                          <a:solidFill>
                            <a:srgbClr val="000000"/>
                          </a:solidFill>
                          <a:effectLst/>
                          <a:latin typeface="Barlow" panose="00000500000000000000" pitchFamily="2" charset="0"/>
                        </a:rPr>
                        <a:t>Room's floor space in square metres</a:t>
                      </a:r>
                      <a:r>
                        <a:rPr lang="en-GB" sz="3300" b="1" i="0">
                          <a:solidFill>
                            <a:srgbClr val="FFFFFF"/>
                          </a:solidFill>
                          <a:effectLst/>
                          <a:latin typeface="Barlow" panose="00000500000000000000" pitchFamily="2" charset="0"/>
                        </a:rPr>
                        <a:t>​</a:t>
                      </a:r>
                      <a:endParaRPr lang="en-GB" sz="3000" b="1" i="0">
                        <a:solidFill>
                          <a:srgbClr val="FFFFFF"/>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tc>
                  <a:txBody>
                    <a:bodyPr/>
                    <a:lstStyle/>
                    <a:p>
                      <a:pPr algn="l" fontAlgn="base"/>
                      <a:r>
                        <a:rPr lang="en-GB" sz="3300" b="1" i="0">
                          <a:solidFill>
                            <a:srgbClr val="000000"/>
                          </a:solidFill>
                          <a:effectLst/>
                          <a:latin typeface="Barlow" panose="00000500000000000000" pitchFamily="2" charset="0"/>
                        </a:rPr>
                        <a:t>Maximum number of people allowed</a:t>
                      </a:r>
                      <a:r>
                        <a:rPr lang="en-GB" sz="3300" b="1" i="0">
                          <a:solidFill>
                            <a:srgbClr val="FFFFFF"/>
                          </a:solidFill>
                          <a:effectLst/>
                          <a:latin typeface="Barlow" panose="00000500000000000000" pitchFamily="2" charset="0"/>
                        </a:rPr>
                        <a:t>​</a:t>
                      </a:r>
                      <a:endParaRPr lang="en-GB" sz="3000" b="1" i="0">
                        <a:solidFill>
                          <a:srgbClr val="FFFFFF"/>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509" cap="flat" cmpd="sng" algn="ctr">
                      <a:solidFill>
                        <a:srgbClr val="FFFFFF"/>
                      </a:solidFill>
                      <a:prstDash val="solid"/>
                      <a:round/>
                      <a:headEnd type="none" w="med" len="med"/>
                      <a:tailEnd type="none" w="med" len="med"/>
                    </a:lnB>
                    <a:solidFill>
                      <a:srgbClr val="FF334E"/>
                    </a:solidFill>
                  </a:tcPr>
                </a:tc>
                <a:extLst>
                  <a:ext uri="{0D108BD9-81ED-4DB2-BD59-A6C34878D82A}">
                    <a16:rowId xmlns:a16="http://schemas.microsoft.com/office/drawing/2014/main" val="1798637605"/>
                  </a:ext>
                </a:extLst>
              </a:tr>
              <a:tr h="610227">
                <a:tc>
                  <a:txBody>
                    <a:bodyPr/>
                    <a:lstStyle/>
                    <a:p>
                      <a:pPr algn="l" fontAlgn="base"/>
                      <a:r>
                        <a:rPr lang="en-GB" sz="3000" b="0" i="0">
                          <a:solidFill>
                            <a:srgbClr val="000000"/>
                          </a:solidFill>
                          <a:effectLst/>
                          <a:latin typeface="Barlow" panose="00000500000000000000" pitchFamily="2" charset="0"/>
                        </a:rPr>
                        <a:t>50 - 69​</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4.6 - 6.4​</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0.5​</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509"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1339653157"/>
                  </a:ext>
                </a:extLst>
              </a:tr>
              <a:tr h="610227">
                <a:tc>
                  <a:txBody>
                    <a:bodyPr/>
                    <a:lstStyle/>
                    <a:p>
                      <a:pPr algn="l" fontAlgn="base"/>
                      <a:r>
                        <a:rPr lang="en-GB" sz="3000" b="0" i="0">
                          <a:solidFill>
                            <a:srgbClr val="000000"/>
                          </a:solidFill>
                          <a:effectLst/>
                          <a:latin typeface="Barlow" panose="00000500000000000000" pitchFamily="2" charset="0"/>
                        </a:rPr>
                        <a:t>70 - 89​</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6.5 - 8.3​</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1​</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709842683"/>
                  </a:ext>
                </a:extLst>
              </a:tr>
              <a:tr h="610227">
                <a:tc>
                  <a:txBody>
                    <a:bodyPr/>
                    <a:lstStyle/>
                    <a:p>
                      <a:pPr algn="l" fontAlgn="base"/>
                      <a:r>
                        <a:rPr lang="en-GB" sz="3000" b="0" i="0">
                          <a:solidFill>
                            <a:srgbClr val="000000"/>
                          </a:solidFill>
                          <a:effectLst/>
                          <a:latin typeface="Barlow" panose="00000500000000000000" pitchFamily="2" charset="0"/>
                        </a:rPr>
                        <a:t>90 - 109​</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8.4 - 10.1​</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1.5​</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4051164801"/>
                  </a:ext>
                </a:extLst>
              </a:tr>
              <a:tr h="610227">
                <a:tc>
                  <a:txBody>
                    <a:bodyPr/>
                    <a:lstStyle/>
                    <a:p>
                      <a:pPr algn="l" fontAlgn="base"/>
                      <a:r>
                        <a:rPr lang="en-GB" sz="3000" b="0" i="0">
                          <a:solidFill>
                            <a:srgbClr val="000000"/>
                          </a:solidFill>
                          <a:effectLst/>
                          <a:latin typeface="Barlow" panose="00000500000000000000" pitchFamily="2" charset="0"/>
                        </a:rPr>
                        <a:t>110​</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10.2​</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tc>
                  <a:txBody>
                    <a:bodyPr/>
                    <a:lstStyle/>
                    <a:p>
                      <a:pPr algn="l" fontAlgn="base"/>
                      <a:r>
                        <a:rPr lang="en-GB" sz="3000" b="0" i="0">
                          <a:solidFill>
                            <a:srgbClr val="000000"/>
                          </a:solidFill>
                          <a:effectLst/>
                          <a:latin typeface="Barlow" panose="00000500000000000000" pitchFamily="2" charset="0"/>
                        </a:rPr>
                        <a:t>2​</a:t>
                      </a:r>
                      <a:endParaRPr lang="en-GB" sz="3000" b="0" i="0">
                        <a:solidFill>
                          <a:srgbClr val="000000"/>
                        </a:solidFill>
                        <a:effectLst/>
                      </a:endParaRPr>
                    </a:p>
                  </a:txBody>
                  <a:tcPr marL="150781" marR="150781" marT="75390" marB="75390">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E8E9"/>
                    </a:solidFill>
                  </a:tcPr>
                </a:tc>
                <a:extLst>
                  <a:ext uri="{0D108BD9-81ED-4DB2-BD59-A6C34878D82A}">
                    <a16:rowId xmlns:a16="http://schemas.microsoft.com/office/drawing/2014/main" val="79419534"/>
                  </a:ext>
                </a:extLst>
              </a:tr>
            </a:tbl>
          </a:graphicData>
        </a:graphic>
      </p:graphicFrame>
      <p:sp>
        <p:nvSpPr>
          <p:cNvPr id="8" name="Rectangle 2">
            <a:extLst>
              <a:ext uri="{FF2B5EF4-FFF2-40B4-BE49-F238E27FC236}">
                <a16:creationId xmlns:a16="http://schemas.microsoft.com/office/drawing/2014/main" id="{40152BB3-33B4-28BD-4B19-92C33860220D}"/>
              </a:ext>
            </a:extLst>
          </p:cNvPr>
          <p:cNvSpPr>
            <a:spLocks noChangeArrowheads="1"/>
          </p:cNvSpPr>
          <p:nvPr/>
        </p:nvSpPr>
        <p:spPr bwMode="auto">
          <a:xfrm>
            <a:off x="3298329" y="3705635"/>
            <a:ext cx="20104100" cy="10657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50781" tIns="75390" rIns="150781" bIns="75390" numCol="1" anchor="ctr" anchorCtr="0" compatLnSpc="1">
            <a:prstTxWarp prst="textNoShape">
              <a:avLst/>
            </a:prstTxWarp>
            <a:spAutoFit/>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pPr marL="0" marR="0" lvl="0" indent="0" algn="l" defTabSz="1507846" rtl="0" eaLnBrk="0" fontAlgn="base" latinLnBrk="0" hangingPunct="0">
              <a:lnSpc>
                <a:spcPct val="100000"/>
              </a:lnSpc>
              <a:spcBef>
                <a:spcPct val="0"/>
              </a:spcBef>
              <a:spcAft>
                <a:spcPct val="0"/>
              </a:spcAft>
              <a:buClrTx/>
              <a:buSzTx/>
              <a:buFontTx/>
              <a:buNone/>
              <a:tabLst/>
            </a:pPr>
            <a:r>
              <a:rPr kumimoji="0" lang="en-US" altLang="en-US" sz="2968" b="0" i="0" u="none" strike="noStrike" cap="none" normalizeH="0" baseline="0">
                <a:ln>
                  <a:noFill/>
                </a:ln>
                <a:solidFill>
                  <a:srgbClr val="000000"/>
                </a:solidFill>
                <a:effectLst/>
                <a:latin typeface="Times New Roman" panose="02020603050405020304" pitchFamily="18" charset="0"/>
                <a:cs typeface="Times New Roman" panose="02020603050405020304" pitchFamily="18" charset="0"/>
              </a:rPr>
              <a:t> </a:t>
            </a:r>
            <a:endParaRPr kumimoji="0" lang="en-US" altLang="en-US" sz="2968" b="0" i="0" u="none" strike="noStrike" cap="none" normalizeH="0" baseline="0">
              <a:ln>
                <a:noFill/>
              </a:ln>
              <a:solidFill>
                <a:schemeClr val="tx1"/>
              </a:solidFill>
              <a:effectLst/>
            </a:endParaRPr>
          </a:p>
          <a:p>
            <a:pPr marL="0" marR="0" lvl="0" indent="0" algn="l" defTabSz="1507846" rtl="0" eaLnBrk="0" fontAlgn="base" latinLnBrk="0" hangingPunct="0">
              <a:lnSpc>
                <a:spcPct val="100000"/>
              </a:lnSpc>
              <a:spcBef>
                <a:spcPct val="0"/>
              </a:spcBef>
              <a:spcAft>
                <a:spcPct val="0"/>
              </a:spcAft>
              <a:buClrTx/>
              <a:buSzTx/>
              <a:buFontTx/>
              <a:buNone/>
              <a:tabLst/>
            </a:pPr>
            <a:endParaRPr kumimoji="0" lang="en-US" altLang="en-US" sz="2968" b="0" i="0" u="none" strike="noStrike" cap="none" normalizeH="0" baseline="0">
              <a:ln>
                <a:noFill/>
              </a:ln>
              <a:solidFill>
                <a:schemeClr val="tx1"/>
              </a:solidFill>
              <a:effectLst/>
              <a:latin typeface="Arial" panose="020B0604020202020204" pitchFamily="34" charset="0"/>
            </a:endParaRPr>
          </a:p>
        </p:txBody>
      </p:sp>
    </p:spTree>
    <p:extLst>
      <p:ext uri="{BB962C8B-B14F-4D97-AF65-F5344CB8AC3E}">
        <p14:creationId xmlns:p14="http://schemas.microsoft.com/office/powerpoint/2010/main" val="291825982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3BFAECE-01ED-4600-9DB5-EF86929008EE}"/>
              </a:ext>
            </a:extLst>
          </p:cNvPr>
          <p:cNvSpPr txBox="1"/>
          <p:nvPr/>
        </p:nvSpPr>
        <p:spPr>
          <a:xfrm>
            <a:off x="1256172" y="2860293"/>
            <a:ext cx="17429189" cy="7294298"/>
          </a:xfrm>
          <a:prstGeom prst="rect">
            <a:avLst/>
          </a:prstGeom>
          <a:noFill/>
        </p:spPr>
        <p:txBody>
          <a:bodyPr wrap="square" lIns="91433" tIns="45717" rIns="91433" bIns="45717" anchor="t">
            <a:spAutoFit/>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r>
              <a:rPr lang="en-GB" sz="3600">
                <a:solidFill>
                  <a:srgbClr val="333333"/>
                </a:solidFill>
              </a:rPr>
              <a:t>Hannah lives in a one-bedroom property. She was placed there by the Local Authority after making a Homeless Application three years ago and it is temporary accommodation. Along with the bedroom, there is a kitchen, living room and bathroom. </a:t>
            </a:r>
            <a:br>
              <a:rPr lang="en-GB" sz="3600"/>
            </a:br>
            <a:br>
              <a:rPr lang="en-GB" sz="3600"/>
            </a:br>
            <a:r>
              <a:rPr lang="en-GB" sz="3600">
                <a:solidFill>
                  <a:srgbClr val="333333"/>
                </a:solidFill>
              </a:rPr>
              <a:t>She lives here with her son who is 5 years old, and her daughter who is 9 years old. The daughter is diagnosed with Autism Sectrum Disorder (ASD) and ADHD. She really struggles to share a bedroom with her brother and mother and multiple professionals have stated that she needs her own bedroom.</a:t>
            </a:r>
            <a:br>
              <a:rPr lang="en-GB" sz="3600"/>
            </a:br>
            <a:br>
              <a:rPr lang="en-GB" sz="3600"/>
            </a:br>
            <a:r>
              <a:rPr lang="en-GB" sz="3600">
                <a:solidFill>
                  <a:srgbClr val="333333"/>
                </a:solidFill>
              </a:rPr>
              <a:t>Hannah says that she is really struggling with the space and wants to challenge the local authority on the basis of statutory overcrowding.​</a:t>
            </a:r>
            <a:br>
              <a:rPr lang="en-GB" sz="3600"/>
            </a:br>
            <a:br>
              <a:rPr lang="en-GB" sz="3600"/>
            </a:br>
            <a:r>
              <a:rPr lang="en-GB" sz="3600">
                <a:solidFill>
                  <a:schemeClr val="bg1"/>
                </a:solidFill>
                <a:latin typeface="Barlow SemiBold"/>
              </a:rPr>
              <a:t>Is this the case? </a:t>
            </a:r>
            <a:r>
              <a:rPr lang="en-GB" sz="3150">
                <a:solidFill>
                  <a:schemeClr val="bg1"/>
                </a:solidFill>
                <a:latin typeface="Barlow SemiBold"/>
              </a:rPr>
              <a:t>​</a:t>
            </a:r>
            <a:r>
              <a:rPr lang="en-GB" sz="3600">
                <a:solidFill>
                  <a:schemeClr val="bg1"/>
                </a:solidFill>
                <a:latin typeface="Barlow SemiBold"/>
              </a:rPr>
              <a:t>Why?</a:t>
            </a:r>
            <a:endParaRPr lang="en-GB" sz="2800" kern="0">
              <a:solidFill>
                <a:schemeClr val="bg1"/>
              </a:solidFill>
              <a:latin typeface="Barlow SemiBold" panose="00000700000000000000" pitchFamily="2" charset="0"/>
              <a:ea typeface="+mj-ea"/>
              <a:cs typeface="+mj-cs"/>
            </a:endParaRPr>
          </a:p>
        </p:txBody>
      </p:sp>
      <p:sp>
        <p:nvSpPr>
          <p:cNvPr id="5" name="TextBox 4">
            <a:extLst>
              <a:ext uri="{FF2B5EF4-FFF2-40B4-BE49-F238E27FC236}">
                <a16:creationId xmlns:a16="http://schemas.microsoft.com/office/drawing/2014/main" id="{795D88C6-D71B-4ABD-A933-0ED6CA3E7E14}"/>
              </a:ext>
            </a:extLst>
          </p:cNvPr>
          <p:cNvSpPr txBox="1"/>
          <p:nvPr/>
        </p:nvSpPr>
        <p:spPr>
          <a:xfrm>
            <a:off x="1256172" y="868960"/>
            <a:ext cx="15180528" cy="1107854"/>
          </a:xfrm>
          <a:prstGeom prst="rect">
            <a:avLst/>
          </a:prstGeom>
          <a:noFill/>
        </p:spPr>
        <p:txBody>
          <a:bodyPr wrap="square" lIns="0" tIns="0" rIns="0" bIns="0" rtlCol="0">
            <a:spAutoFit/>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pPr algn="l"/>
            <a:r>
              <a:rPr lang="en-GB" sz="7200" b="1" kern="0" cap="all">
                <a:solidFill>
                  <a:srgbClr val="000000"/>
                </a:solidFill>
                <a:latin typeface="Barlow Condensed"/>
                <a:ea typeface="+mj-ea"/>
                <a:cs typeface="+mj-cs"/>
              </a:rPr>
              <a:t>Case study</a:t>
            </a:r>
            <a:endParaRPr lang="en-GB" sz="2450">
              <a:solidFill>
                <a:schemeClr val="bg1"/>
              </a:solidFill>
            </a:endParaRPr>
          </a:p>
        </p:txBody>
      </p:sp>
    </p:spTree>
    <p:extLst>
      <p:ext uri="{BB962C8B-B14F-4D97-AF65-F5344CB8AC3E}">
        <p14:creationId xmlns:p14="http://schemas.microsoft.com/office/powerpoint/2010/main" val="123241757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39E905-A334-2CE2-833A-972FD1C665A0}"/>
              </a:ext>
            </a:extLst>
          </p:cNvPr>
          <p:cNvSpPr>
            <a:spLocks noGrp="1"/>
          </p:cNvSpPr>
          <p:nvPr>
            <p:ph type="title"/>
          </p:nvPr>
        </p:nvSpPr>
        <p:spPr/>
        <p:txBody>
          <a:bodyPr anchor="ctr">
            <a:normAutofit/>
          </a:bodyPr>
          <a:lstStyle/>
          <a:p>
            <a:r>
              <a:rPr lang="en-GB">
                <a:latin typeface="Barlow Condensed"/>
              </a:rPr>
              <a:t>my current home is unsuitable, what are my options? </a:t>
            </a:r>
            <a:r>
              <a:rPr lang="en-GB" sz="4000">
                <a:latin typeface="+mn-lt"/>
                <a:ea typeface="+mn-ea"/>
                <a:cs typeface="+mn-cs"/>
              </a:rPr>
              <a:t> </a:t>
            </a:r>
          </a:p>
        </p:txBody>
      </p:sp>
      <p:sp>
        <p:nvSpPr>
          <p:cNvPr id="4" name="Slide Number Placeholder 3">
            <a:extLst>
              <a:ext uri="{FF2B5EF4-FFF2-40B4-BE49-F238E27FC236}">
                <a16:creationId xmlns:a16="http://schemas.microsoft.com/office/drawing/2014/main" id="{2D16211C-9625-46EF-517D-9F6263D8B720}"/>
              </a:ext>
            </a:extLst>
          </p:cNvPr>
          <p:cNvSpPr>
            <a:spLocks noGrp="1"/>
          </p:cNvSpPr>
          <p:nvPr>
            <p:ph type="sldNum" sz="quarter" idx="13"/>
          </p:nvPr>
        </p:nvSpPr>
        <p:spPr/>
        <p:txBody>
          <a:bodyPr anchor="ctr">
            <a:normAutofit/>
          </a:bodyPr>
          <a:lstStyle/>
          <a:p>
            <a:pPr>
              <a:lnSpc>
                <a:spcPct val="90000"/>
              </a:lnSpc>
              <a:spcAft>
                <a:spcPts val="600"/>
              </a:spcAft>
            </a:pPr>
            <a:fld id="{B90F9CBB-4563-4BE2-B3E1-4A9E8EA05CDE}" type="slidenum">
              <a:rPr lang="en-GB" sz="3700" smtClean="0"/>
              <a:pPr>
                <a:lnSpc>
                  <a:spcPct val="90000"/>
                </a:lnSpc>
                <a:spcAft>
                  <a:spcPts val="600"/>
                </a:spcAft>
              </a:pPr>
              <a:t>20</a:t>
            </a:fld>
            <a:endParaRPr lang="en-GB" sz="3700"/>
          </a:p>
        </p:txBody>
      </p:sp>
      <p:graphicFrame>
        <p:nvGraphicFramePr>
          <p:cNvPr id="6" name="Table 5">
            <a:extLst>
              <a:ext uri="{FF2B5EF4-FFF2-40B4-BE49-F238E27FC236}">
                <a16:creationId xmlns:a16="http://schemas.microsoft.com/office/drawing/2014/main" id="{CAD4D54E-A9DE-41DC-243E-2FD6C4D98E3A}"/>
              </a:ext>
            </a:extLst>
          </p:cNvPr>
          <p:cNvGraphicFramePr>
            <a:graphicFrameLocks noGrp="1"/>
          </p:cNvGraphicFramePr>
          <p:nvPr>
            <p:extLst>
              <p:ext uri="{D42A27DB-BD31-4B8C-83A1-F6EECF244321}">
                <p14:modId xmlns:p14="http://schemas.microsoft.com/office/powerpoint/2010/main" val="2614230177"/>
              </p:ext>
            </p:extLst>
          </p:nvPr>
        </p:nvGraphicFramePr>
        <p:xfrm>
          <a:off x="2011680" y="3158058"/>
          <a:ext cx="16080733" cy="7653688"/>
        </p:xfrm>
        <a:graphic>
          <a:graphicData uri="http://schemas.openxmlformats.org/drawingml/2006/table">
            <a:tbl>
              <a:tblPr firstRow="1" bandRow="1">
                <a:tableStyleId>{5940675A-B579-460E-94D1-54222C63F5DA}</a:tableStyleId>
              </a:tblPr>
              <a:tblGrid>
                <a:gridCol w="2487358">
                  <a:extLst>
                    <a:ext uri="{9D8B030D-6E8A-4147-A177-3AD203B41FA5}">
                      <a16:colId xmlns:a16="http://schemas.microsoft.com/office/drawing/2014/main" val="2937223268"/>
                    </a:ext>
                  </a:extLst>
                </a:gridCol>
                <a:gridCol w="2107137">
                  <a:extLst>
                    <a:ext uri="{9D8B030D-6E8A-4147-A177-3AD203B41FA5}">
                      <a16:colId xmlns:a16="http://schemas.microsoft.com/office/drawing/2014/main" val="969797300"/>
                    </a:ext>
                  </a:extLst>
                </a:gridCol>
                <a:gridCol w="2297248">
                  <a:extLst>
                    <a:ext uri="{9D8B030D-6E8A-4147-A177-3AD203B41FA5}">
                      <a16:colId xmlns:a16="http://schemas.microsoft.com/office/drawing/2014/main" val="2803998048"/>
                    </a:ext>
                  </a:extLst>
                </a:gridCol>
                <a:gridCol w="2297248">
                  <a:extLst>
                    <a:ext uri="{9D8B030D-6E8A-4147-A177-3AD203B41FA5}">
                      <a16:colId xmlns:a16="http://schemas.microsoft.com/office/drawing/2014/main" val="4264751127"/>
                    </a:ext>
                  </a:extLst>
                </a:gridCol>
                <a:gridCol w="2167880">
                  <a:extLst>
                    <a:ext uri="{9D8B030D-6E8A-4147-A177-3AD203B41FA5}">
                      <a16:colId xmlns:a16="http://schemas.microsoft.com/office/drawing/2014/main" val="1667197446"/>
                    </a:ext>
                  </a:extLst>
                </a:gridCol>
                <a:gridCol w="2426614">
                  <a:extLst>
                    <a:ext uri="{9D8B030D-6E8A-4147-A177-3AD203B41FA5}">
                      <a16:colId xmlns:a16="http://schemas.microsoft.com/office/drawing/2014/main" val="1103696388"/>
                    </a:ext>
                  </a:extLst>
                </a:gridCol>
                <a:gridCol w="2297248">
                  <a:extLst>
                    <a:ext uri="{9D8B030D-6E8A-4147-A177-3AD203B41FA5}">
                      <a16:colId xmlns:a16="http://schemas.microsoft.com/office/drawing/2014/main" val="4141631944"/>
                    </a:ext>
                  </a:extLst>
                </a:gridCol>
              </a:tblGrid>
              <a:tr h="1433362">
                <a:tc>
                  <a:txBody>
                    <a:bodyPr/>
                    <a:lstStyle/>
                    <a:p>
                      <a:endParaRPr lang="en-US" sz="2400" b="1"/>
                    </a:p>
                  </a:txBody>
                  <a:tcPr>
                    <a:solidFill>
                      <a:schemeClr val="accent3"/>
                    </a:solidFill>
                  </a:tcPr>
                </a:tc>
                <a:tc>
                  <a:txBody>
                    <a:bodyPr/>
                    <a:lstStyle/>
                    <a:p>
                      <a:r>
                        <a:rPr lang="en-US" sz="2400" b="1"/>
                        <a:t>Join the housing register to bid for social housing</a:t>
                      </a:r>
                    </a:p>
                  </a:txBody>
                  <a:tcPr>
                    <a:solidFill>
                      <a:schemeClr val="accent3"/>
                    </a:solidFill>
                  </a:tcPr>
                </a:tc>
                <a:tc>
                  <a:txBody>
                    <a:bodyPr/>
                    <a:lstStyle/>
                    <a:p>
                      <a:pPr lvl="0">
                        <a:buNone/>
                      </a:pPr>
                      <a:r>
                        <a:rPr lang="en-US" sz="2400" b="1"/>
                        <a:t>Internal transfer</a:t>
                      </a:r>
                    </a:p>
                  </a:txBody>
                  <a:tcPr>
                    <a:solidFill>
                      <a:schemeClr val="accent3"/>
                    </a:solidFill>
                  </a:tcPr>
                </a:tc>
                <a:tc>
                  <a:txBody>
                    <a:bodyPr/>
                    <a:lstStyle/>
                    <a:p>
                      <a:r>
                        <a:rPr lang="en-US" sz="2400" b="1"/>
                        <a:t>Mutual exchange – HomeSwapper, Locata, etc.</a:t>
                      </a:r>
                    </a:p>
                  </a:txBody>
                  <a:tcPr>
                    <a:solidFill>
                      <a:schemeClr val="accent3"/>
                    </a:solidFill>
                  </a:tcPr>
                </a:tc>
                <a:tc>
                  <a:txBody>
                    <a:bodyPr/>
                    <a:lstStyle/>
                    <a:p>
                      <a:r>
                        <a:rPr lang="en-US" sz="2400" b="1"/>
                        <a:t>Homelessness application</a:t>
                      </a:r>
                    </a:p>
                  </a:txBody>
                  <a:tcPr>
                    <a:solidFill>
                      <a:schemeClr val="accent3"/>
                    </a:solidFill>
                  </a:tcPr>
                </a:tc>
                <a:tc>
                  <a:txBody>
                    <a:bodyPr/>
                    <a:lstStyle/>
                    <a:p>
                      <a:r>
                        <a:rPr lang="en-US" sz="2400" b="1"/>
                        <a:t>Find private rented accommodation</a:t>
                      </a:r>
                    </a:p>
                  </a:txBody>
                  <a:tcPr>
                    <a:solidFill>
                      <a:schemeClr val="accent3"/>
                    </a:solidFill>
                  </a:tcPr>
                </a:tc>
                <a:tc>
                  <a:txBody>
                    <a:bodyPr/>
                    <a:lstStyle/>
                    <a:p>
                      <a:pPr lvl="0">
                        <a:buNone/>
                      </a:pPr>
                      <a:r>
                        <a:rPr lang="en-US" sz="2400" b="1"/>
                        <a:t>Section 202 Suitability Review</a:t>
                      </a:r>
                    </a:p>
                  </a:txBody>
                  <a:tcPr>
                    <a:solidFill>
                      <a:schemeClr val="accent3"/>
                    </a:solidFill>
                  </a:tcPr>
                </a:tc>
                <a:extLst>
                  <a:ext uri="{0D108BD9-81ED-4DB2-BD59-A6C34878D82A}">
                    <a16:rowId xmlns:a16="http://schemas.microsoft.com/office/drawing/2014/main" val="3480927249"/>
                  </a:ext>
                </a:extLst>
              </a:tr>
              <a:tr h="1433362">
                <a:tc>
                  <a:txBody>
                    <a:bodyPr/>
                    <a:lstStyle/>
                    <a:p>
                      <a:r>
                        <a:rPr lang="en-US" sz="2400" b="1"/>
                        <a:t>Council tenant</a:t>
                      </a:r>
                    </a:p>
                  </a:txBody>
                  <a:tcPr>
                    <a:solidFill>
                      <a:schemeClr val="accent3"/>
                    </a:solidFill>
                  </a:tcPr>
                </a:tc>
                <a:tc>
                  <a:txBody>
                    <a:bodyPr/>
                    <a:lstStyle/>
                    <a:p>
                      <a:endParaRPr lang="en-US" sz="2400" b="1"/>
                    </a:p>
                  </a:txBody>
                  <a:tcPr>
                    <a:solidFill>
                      <a:schemeClr val="accent1">
                        <a:lumMod val="20000"/>
                        <a:lumOff val="80000"/>
                      </a:schemeClr>
                    </a:solidFill>
                  </a:tcPr>
                </a:tc>
                <a:tc>
                  <a:txBody>
                    <a:bodyPr/>
                    <a:lstStyle/>
                    <a:p>
                      <a:pPr lvl="0">
                        <a:buNone/>
                      </a:pPr>
                      <a:endParaRPr lang="en-US" sz="2400" b="1"/>
                    </a:p>
                  </a:txBody>
                  <a:tcPr>
                    <a:solidFill>
                      <a:schemeClr val="accent1">
                        <a:lumMod val="20000"/>
                        <a:lumOff val="80000"/>
                      </a:schemeClr>
                    </a:solidFill>
                  </a:tcPr>
                </a:tc>
                <a:tc>
                  <a:txBody>
                    <a:bodyPr/>
                    <a:lstStyle/>
                    <a:p>
                      <a:endParaRPr lang="en-US" sz="2400" b="1"/>
                    </a:p>
                  </a:txBody>
                  <a:tcPr>
                    <a:solidFill>
                      <a:schemeClr val="accent1">
                        <a:lumMod val="20000"/>
                        <a:lumOff val="80000"/>
                      </a:schemeClr>
                    </a:solidFill>
                  </a:tcPr>
                </a:tc>
                <a:tc>
                  <a:txBody>
                    <a:bodyPr/>
                    <a:lstStyle/>
                    <a:p>
                      <a:endParaRPr lang="en-US" sz="2400" b="1"/>
                    </a:p>
                  </a:txBody>
                  <a:tcPr>
                    <a:solidFill>
                      <a:schemeClr val="accent1">
                        <a:lumMod val="20000"/>
                        <a:lumOff val="80000"/>
                      </a:schemeClr>
                    </a:solidFill>
                  </a:tcPr>
                </a:tc>
                <a:tc>
                  <a:txBody>
                    <a:bodyPr/>
                    <a:lstStyle/>
                    <a:p>
                      <a:endParaRPr lang="en-US" sz="2400" b="1"/>
                    </a:p>
                  </a:txBody>
                  <a:tcPr>
                    <a:solidFill>
                      <a:schemeClr val="accent1">
                        <a:lumMod val="20000"/>
                        <a:lumOff val="80000"/>
                      </a:schemeClr>
                    </a:solidFill>
                  </a:tcPr>
                </a:tc>
                <a:tc>
                  <a:txBody>
                    <a:bodyPr/>
                    <a:lstStyle/>
                    <a:p>
                      <a:pPr lvl="0">
                        <a:buNone/>
                      </a:pPr>
                      <a:endParaRPr lang="en-US" sz="2400" b="1"/>
                    </a:p>
                  </a:txBody>
                  <a:tcPr>
                    <a:solidFill>
                      <a:schemeClr val="accent1">
                        <a:lumMod val="20000"/>
                        <a:lumOff val="80000"/>
                      </a:schemeClr>
                    </a:solidFill>
                  </a:tcPr>
                </a:tc>
                <a:extLst>
                  <a:ext uri="{0D108BD9-81ED-4DB2-BD59-A6C34878D82A}">
                    <a16:rowId xmlns:a16="http://schemas.microsoft.com/office/drawing/2014/main" val="3051776141"/>
                  </a:ext>
                </a:extLst>
              </a:tr>
              <a:tr h="1433362">
                <a:tc>
                  <a:txBody>
                    <a:bodyPr/>
                    <a:lstStyle/>
                    <a:p>
                      <a:r>
                        <a:rPr lang="en-US" sz="2400" b="1"/>
                        <a:t>Housing association tenant</a:t>
                      </a:r>
                    </a:p>
                  </a:txBody>
                  <a:tcPr>
                    <a:solidFill>
                      <a:schemeClr val="accent3"/>
                    </a:solidFill>
                  </a:tcPr>
                </a:tc>
                <a:tc>
                  <a:txBody>
                    <a:bodyPr/>
                    <a:lstStyle/>
                    <a:p>
                      <a:endParaRPr lang="en-US" sz="2400" b="1"/>
                    </a:p>
                  </a:txBody>
                  <a:tcPr>
                    <a:solidFill>
                      <a:schemeClr val="accent1">
                        <a:lumMod val="20000"/>
                        <a:lumOff val="80000"/>
                      </a:schemeClr>
                    </a:solidFill>
                  </a:tcPr>
                </a:tc>
                <a:tc>
                  <a:txBody>
                    <a:bodyPr/>
                    <a:lstStyle/>
                    <a:p>
                      <a:pPr lvl="0">
                        <a:buNone/>
                      </a:pPr>
                      <a:endParaRPr lang="en-US" sz="2400" b="1"/>
                    </a:p>
                  </a:txBody>
                  <a:tcPr>
                    <a:solidFill>
                      <a:schemeClr val="accent1">
                        <a:lumMod val="20000"/>
                        <a:lumOff val="80000"/>
                      </a:schemeClr>
                    </a:solidFill>
                  </a:tcPr>
                </a:tc>
                <a:tc>
                  <a:txBody>
                    <a:bodyPr/>
                    <a:lstStyle/>
                    <a:p>
                      <a:endParaRPr lang="en-US" sz="2400" b="1"/>
                    </a:p>
                  </a:txBody>
                  <a:tcPr>
                    <a:solidFill>
                      <a:schemeClr val="accent1">
                        <a:lumMod val="20000"/>
                        <a:lumOff val="80000"/>
                      </a:schemeClr>
                    </a:solidFill>
                  </a:tcPr>
                </a:tc>
                <a:tc>
                  <a:txBody>
                    <a:bodyPr/>
                    <a:lstStyle/>
                    <a:p>
                      <a:endParaRPr lang="en-US" sz="2400" b="1"/>
                    </a:p>
                  </a:txBody>
                  <a:tcPr>
                    <a:solidFill>
                      <a:schemeClr val="accent1">
                        <a:lumMod val="20000"/>
                        <a:lumOff val="80000"/>
                      </a:schemeClr>
                    </a:solidFill>
                  </a:tcPr>
                </a:tc>
                <a:tc>
                  <a:txBody>
                    <a:bodyPr/>
                    <a:lstStyle/>
                    <a:p>
                      <a:endParaRPr lang="en-US" sz="2400" b="1"/>
                    </a:p>
                  </a:txBody>
                  <a:tcPr>
                    <a:solidFill>
                      <a:schemeClr val="accent1">
                        <a:lumMod val="20000"/>
                        <a:lumOff val="80000"/>
                      </a:schemeClr>
                    </a:solidFill>
                  </a:tcPr>
                </a:tc>
                <a:tc>
                  <a:txBody>
                    <a:bodyPr/>
                    <a:lstStyle/>
                    <a:p>
                      <a:pPr lvl="0">
                        <a:buNone/>
                      </a:pPr>
                      <a:endParaRPr lang="en-US" sz="2400" b="1"/>
                    </a:p>
                  </a:txBody>
                  <a:tcPr>
                    <a:solidFill>
                      <a:schemeClr val="accent1">
                        <a:lumMod val="20000"/>
                        <a:lumOff val="80000"/>
                      </a:schemeClr>
                    </a:solidFill>
                  </a:tcPr>
                </a:tc>
                <a:extLst>
                  <a:ext uri="{0D108BD9-81ED-4DB2-BD59-A6C34878D82A}">
                    <a16:rowId xmlns:a16="http://schemas.microsoft.com/office/drawing/2014/main" val="1024592089"/>
                  </a:ext>
                </a:extLst>
              </a:tr>
              <a:tr h="1433362">
                <a:tc>
                  <a:txBody>
                    <a:bodyPr/>
                    <a:lstStyle/>
                    <a:p>
                      <a:r>
                        <a:rPr lang="en-US" sz="2400" b="1"/>
                        <a:t>Private renting tenant</a:t>
                      </a:r>
                    </a:p>
                  </a:txBody>
                  <a:tcPr>
                    <a:solidFill>
                      <a:schemeClr val="accent3"/>
                    </a:solidFill>
                  </a:tcPr>
                </a:tc>
                <a:tc>
                  <a:txBody>
                    <a:bodyPr/>
                    <a:lstStyle/>
                    <a:p>
                      <a:endParaRPr lang="en-US" sz="2400" b="1"/>
                    </a:p>
                  </a:txBody>
                  <a:tcPr>
                    <a:solidFill>
                      <a:schemeClr val="accent1">
                        <a:lumMod val="20000"/>
                        <a:lumOff val="80000"/>
                      </a:schemeClr>
                    </a:solidFill>
                  </a:tcPr>
                </a:tc>
                <a:tc>
                  <a:txBody>
                    <a:bodyPr/>
                    <a:lstStyle/>
                    <a:p>
                      <a:pPr lvl="0">
                        <a:buNone/>
                      </a:pPr>
                      <a:endParaRPr lang="en-US" sz="2400" b="1"/>
                    </a:p>
                  </a:txBody>
                  <a:tcPr>
                    <a:solidFill>
                      <a:schemeClr val="accent1">
                        <a:lumMod val="20000"/>
                        <a:lumOff val="80000"/>
                      </a:schemeClr>
                    </a:solidFill>
                  </a:tcPr>
                </a:tc>
                <a:tc>
                  <a:txBody>
                    <a:bodyPr/>
                    <a:lstStyle/>
                    <a:p>
                      <a:endParaRPr lang="en-US" sz="2400" b="1"/>
                    </a:p>
                  </a:txBody>
                  <a:tcPr>
                    <a:solidFill>
                      <a:schemeClr val="accent1">
                        <a:lumMod val="20000"/>
                        <a:lumOff val="80000"/>
                      </a:schemeClr>
                    </a:solidFill>
                  </a:tcPr>
                </a:tc>
                <a:tc>
                  <a:txBody>
                    <a:bodyPr/>
                    <a:lstStyle/>
                    <a:p>
                      <a:endParaRPr lang="en-US" sz="2400" b="1"/>
                    </a:p>
                  </a:txBody>
                  <a:tcPr>
                    <a:solidFill>
                      <a:schemeClr val="accent1">
                        <a:lumMod val="20000"/>
                        <a:lumOff val="80000"/>
                      </a:schemeClr>
                    </a:solidFill>
                  </a:tcPr>
                </a:tc>
                <a:tc>
                  <a:txBody>
                    <a:bodyPr/>
                    <a:lstStyle/>
                    <a:p>
                      <a:endParaRPr lang="en-US" sz="2400" b="1"/>
                    </a:p>
                  </a:txBody>
                  <a:tcPr>
                    <a:solidFill>
                      <a:schemeClr val="accent1">
                        <a:lumMod val="20000"/>
                        <a:lumOff val="80000"/>
                      </a:schemeClr>
                    </a:solidFill>
                  </a:tcPr>
                </a:tc>
                <a:tc>
                  <a:txBody>
                    <a:bodyPr/>
                    <a:lstStyle/>
                    <a:p>
                      <a:pPr lvl="0">
                        <a:buNone/>
                      </a:pPr>
                      <a:endParaRPr lang="en-US" sz="2400" b="1"/>
                    </a:p>
                  </a:txBody>
                  <a:tcPr>
                    <a:solidFill>
                      <a:schemeClr val="accent1">
                        <a:lumMod val="20000"/>
                        <a:lumOff val="80000"/>
                      </a:schemeClr>
                    </a:solidFill>
                  </a:tcPr>
                </a:tc>
                <a:extLst>
                  <a:ext uri="{0D108BD9-81ED-4DB2-BD59-A6C34878D82A}">
                    <a16:rowId xmlns:a16="http://schemas.microsoft.com/office/drawing/2014/main" val="237648563"/>
                  </a:ext>
                </a:extLst>
              </a:tr>
              <a:tr h="1433362">
                <a:tc>
                  <a:txBody>
                    <a:bodyPr/>
                    <a:lstStyle/>
                    <a:p>
                      <a:pPr lvl="0">
                        <a:buNone/>
                      </a:pPr>
                      <a:r>
                        <a:rPr lang="en-US" sz="2400" b="1"/>
                        <a:t>Temporary accommodation tenant</a:t>
                      </a:r>
                    </a:p>
                  </a:txBody>
                  <a:tcPr>
                    <a:solidFill>
                      <a:schemeClr val="accent3"/>
                    </a:solidFill>
                  </a:tcPr>
                </a:tc>
                <a:tc>
                  <a:txBody>
                    <a:bodyPr/>
                    <a:lstStyle/>
                    <a:p>
                      <a:pPr lvl="0">
                        <a:buNone/>
                      </a:pPr>
                      <a:endParaRPr lang="en-US" sz="2800"/>
                    </a:p>
                  </a:txBody>
                  <a:tcPr>
                    <a:solidFill>
                      <a:schemeClr val="accent1">
                        <a:lumMod val="20000"/>
                        <a:lumOff val="80000"/>
                      </a:schemeClr>
                    </a:solidFill>
                  </a:tcPr>
                </a:tc>
                <a:tc>
                  <a:txBody>
                    <a:bodyPr/>
                    <a:lstStyle/>
                    <a:p>
                      <a:pPr lvl="0">
                        <a:buNone/>
                      </a:pPr>
                      <a:endParaRPr lang="en-US" sz="2800"/>
                    </a:p>
                  </a:txBody>
                  <a:tcPr>
                    <a:solidFill>
                      <a:schemeClr val="accent1">
                        <a:lumMod val="20000"/>
                        <a:lumOff val="80000"/>
                      </a:schemeClr>
                    </a:solidFill>
                  </a:tcPr>
                </a:tc>
                <a:tc>
                  <a:txBody>
                    <a:bodyPr/>
                    <a:lstStyle/>
                    <a:p>
                      <a:pPr lvl="0">
                        <a:buNone/>
                      </a:pPr>
                      <a:endParaRPr lang="en-US" sz="2800"/>
                    </a:p>
                  </a:txBody>
                  <a:tcPr>
                    <a:solidFill>
                      <a:schemeClr val="accent1">
                        <a:lumMod val="20000"/>
                        <a:lumOff val="80000"/>
                      </a:schemeClr>
                    </a:solidFill>
                  </a:tcPr>
                </a:tc>
                <a:tc>
                  <a:txBody>
                    <a:bodyPr/>
                    <a:lstStyle/>
                    <a:p>
                      <a:pPr lvl="0">
                        <a:buNone/>
                      </a:pPr>
                      <a:endParaRPr lang="en-US" sz="2400"/>
                    </a:p>
                  </a:txBody>
                  <a:tcPr>
                    <a:solidFill>
                      <a:schemeClr val="accent1">
                        <a:lumMod val="20000"/>
                        <a:lumOff val="80000"/>
                      </a:schemeClr>
                    </a:solidFill>
                  </a:tcPr>
                </a:tc>
                <a:tc>
                  <a:txBody>
                    <a:bodyPr/>
                    <a:lstStyle/>
                    <a:p>
                      <a:pPr lvl="0">
                        <a:buNone/>
                      </a:pPr>
                      <a:endParaRPr lang="en-US" sz="2400"/>
                    </a:p>
                  </a:txBody>
                  <a:tcPr>
                    <a:solidFill>
                      <a:schemeClr val="accent1">
                        <a:lumMod val="20000"/>
                        <a:lumOff val="80000"/>
                      </a:schemeClr>
                    </a:solidFill>
                  </a:tcPr>
                </a:tc>
                <a:tc>
                  <a:txBody>
                    <a:bodyPr/>
                    <a:lstStyle/>
                    <a:p>
                      <a:pPr lvl="0">
                        <a:buNone/>
                      </a:pPr>
                      <a:endParaRPr lang="en-US" sz="2000"/>
                    </a:p>
                  </a:txBody>
                  <a:tcPr>
                    <a:solidFill>
                      <a:schemeClr val="accent1">
                        <a:lumMod val="20000"/>
                        <a:lumOff val="80000"/>
                      </a:schemeClr>
                    </a:solidFill>
                  </a:tcPr>
                </a:tc>
                <a:extLst>
                  <a:ext uri="{0D108BD9-81ED-4DB2-BD59-A6C34878D82A}">
                    <a16:rowId xmlns:a16="http://schemas.microsoft.com/office/drawing/2014/main" val="606864498"/>
                  </a:ext>
                </a:extLst>
              </a:tr>
            </a:tbl>
          </a:graphicData>
        </a:graphic>
      </p:graphicFrame>
      <p:pic>
        <p:nvPicPr>
          <p:cNvPr id="7" name="Graphic 6" descr="Badge Tick1 with solid fill">
            <a:extLst>
              <a:ext uri="{FF2B5EF4-FFF2-40B4-BE49-F238E27FC236}">
                <a16:creationId xmlns:a16="http://schemas.microsoft.com/office/drawing/2014/main" id="{406982EF-9566-9DD9-07F4-14B88D0E4DF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029900" y="5344003"/>
            <a:ext cx="913837" cy="914400"/>
          </a:xfrm>
          <a:prstGeom prst="rect">
            <a:avLst/>
          </a:prstGeom>
        </p:spPr>
      </p:pic>
      <p:pic>
        <p:nvPicPr>
          <p:cNvPr id="9" name="Graphic 8" descr="Badge Tick1 with solid fill">
            <a:extLst>
              <a:ext uri="{FF2B5EF4-FFF2-40B4-BE49-F238E27FC236}">
                <a16:creationId xmlns:a16="http://schemas.microsoft.com/office/drawing/2014/main" id="{F12B8CE9-BA8E-89DF-FED6-D6C80EB687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033089" y="8174660"/>
            <a:ext cx="913837" cy="914400"/>
          </a:xfrm>
          <a:prstGeom prst="rect">
            <a:avLst/>
          </a:prstGeom>
        </p:spPr>
      </p:pic>
      <p:pic>
        <p:nvPicPr>
          <p:cNvPr id="10" name="Graphic 9" descr="Badge Tick1 with solid fill">
            <a:extLst>
              <a:ext uri="{FF2B5EF4-FFF2-40B4-BE49-F238E27FC236}">
                <a16:creationId xmlns:a16="http://schemas.microsoft.com/office/drawing/2014/main" id="{0A01E00E-FB54-C261-286F-7EA91A34459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4177814" y="6693502"/>
            <a:ext cx="913837" cy="914400"/>
          </a:xfrm>
          <a:prstGeom prst="rect">
            <a:avLst/>
          </a:prstGeom>
        </p:spPr>
      </p:pic>
      <p:pic>
        <p:nvPicPr>
          <p:cNvPr id="11" name="Graphic 10" descr="Badge Tick1 with solid fill">
            <a:extLst>
              <a:ext uri="{FF2B5EF4-FFF2-40B4-BE49-F238E27FC236}">
                <a16:creationId xmlns:a16="http://schemas.microsoft.com/office/drawing/2014/main" id="{EA20C468-6C18-3438-9988-70C56D2A62A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858852" y="6693502"/>
            <a:ext cx="913837" cy="914400"/>
          </a:xfrm>
          <a:prstGeom prst="rect">
            <a:avLst/>
          </a:prstGeom>
        </p:spPr>
      </p:pic>
      <p:pic>
        <p:nvPicPr>
          <p:cNvPr id="12" name="Graphic 11" descr="Badge Tick1 with solid fill">
            <a:extLst>
              <a:ext uri="{FF2B5EF4-FFF2-40B4-BE49-F238E27FC236}">
                <a16:creationId xmlns:a16="http://schemas.microsoft.com/office/drawing/2014/main" id="{24C454FC-A108-79E4-3871-D1B0BEF6BBE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589233" y="6693502"/>
            <a:ext cx="913837" cy="914400"/>
          </a:xfrm>
          <a:prstGeom prst="rect">
            <a:avLst/>
          </a:prstGeom>
        </p:spPr>
      </p:pic>
      <p:pic>
        <p:nvPicPr>
          <p:cNvPr id="13" name="Graphic 12" descr="Badge Tick1 with solid fill">
            <a:extLst>
              <a:ext uri="{FF2B5EF4-FFF2-40B4-BE49-F238E27FC236}">
                <a16:creationId xmlns:a16="http://schemas.microsoft.com/office/drawing/2014/main" id="{F711B628-B9A6-4458-7FCE-DAD5EB39227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029900" y="6693503"/>
            <a:ext cx="913837" cy="914400"/>
          </a:xfrm>
          <a:prstGeom prst="rect">
            <a:avLst/>
          </a:prstGeom>
        </p:spPr>
      </p:pic>
      <p:pic>
        <p:nvPicPr>
          <p:cNvPr id="14" name="Graphic 13" descr="Badge Tick1 with solid fill">
            <a:extLst>
              <a:ext uri="{FF2B5EF4-FFF2-40B4-BE49-F238E27FC236}">
                <a16:creationId xmlns:a16="http://schemas.microsoft.com/office/drawing/2014/main" id="{B60955CF-F63C-CAEA-227E-DC9B2AD38F3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4174533" y="5344003"/>
            <a:ext cx="913837" cy="914400"/>
          </a:xfrm>
          <a:prstGeom prst="rect">
            <a:avLst/>
          </a:prstGeom>
        </p:spPr>
      </p:pic>
      <p:pic>
        <p:nvPicPr>
          <p:cNvPr id="15" name="Graphic 14" descr="Badge Tick1 with solid fill">
            <a:extLst>
              <a:ext uri="{FF2B5EF4-FFF2-40B4-BE49-F238E27FC236}">
                <a16:creationId xmlns:a16="http://schemas.microsoft.com/office/drawing/2014/main" id="{25B8D37A-BBA9-5477-394C-B4DA223C5EA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855480" y="5344003"/>
            <a:ext cx="913837" cy="914400"/>
          </a:xfrm>
          <a:prstGeom prst="rect">
            <a:avLst/>
          </a:prstGeom>
        </p:spPr>
      </p:pic>
      <p:pic>
        <p:nvPicPr>
          <p:cNvPr id="16" name="Graphic 15" descr="Badge Tick1 with solid fill">
            <a:extLst>
              <a:ext uri="{FF2B5EF4-FFF2-40B4-BE49-F238E27FC236}">
                <a16:creationId xmlns:a16="http://schemas.microsoft.com/office/drawing/2014/main" id="{056235D2-40DA-9FA7-AF81-2ED11B93B88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585769" y="5344003"/>
            <a:ext cx="913837" cy="914400"/>
          </a:xfrm>
          <a:prstGeom prst="rect">
            <a:avLst/>
          </a:prstGeom>
        </p:spPr>
      </p:pic>
      <p:pic>
        <p:nvPicPr>
          <p:cNvPr id="17" name="Graphic 16" descr="Badge Tick1 with solid fill">
            <a:extLst>
              <a:ext uri="{FF2B5EF4-FFF2-40B4-BE49-F238E27FC236}">
                <a16:creationId xmlns:a16="http://schemas.microsoft.com/office/drawing/2014/main" id="{EC621770-B90D-F39C-3635-C498128AC29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233822" y="6693503"/>
            <a:ext cx="913837" cy="914400"/>
          </a:xfrm>
          <a:prstGeom prst="rect">
            <a:avLst/>
          </a:prstGeom>
        </p:spPr>
      </p:pic>
      <p:pic>
        <p:nvPicPr>
          <p:cNvPr id="18" name="Graphic 17" descr="Badge Tick1 with solid fill">
            <a:extLst>
              <a:ext uri="{FF2B5EF4-FFF2-40B4-BE49-F238E27FC236}">
                <a16:creationId xmlns:a16="http://schemas.microsoft.com/office/drawing/2014/main" id="{C38E303F-EF0B-FC87-4064-9D09435F041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4178544" y="9573532"/>
            <a:ext cx="913837" cy="914400"/>
          </a:xfrm>
          <a:prstGeom prst="rect">
            <a:avLst/>
          </a:prstGeom>
        </p:spPr>
      </p:pic>
      <p:pic>
        <p:nvPicPr>
          <p:cNvPr id="21" name="Graphic 20" descr="Badge Tick1 with solid fill">
            <a:extLst>
              <a:ext uri="{FF2B5EF4-FFF2-40B4-BE49-F238E27FC236}">
                <a16:creationId xmlns:a16="http://schemas.microsoft.com/office/drawing/2014/main" id="{637E3566-6AA9-BFD2-8499-121F5501415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034184" y="9573532"/>
            <a:ext cx="913837" cy="914400"/>
          </a:xfrm>
          <a:prstGeom prst="rect">
            <a:avLst/>
          </a:prstGeom>
        </p:spPr>
      </p:pic>
      <p:pic>
        <p:nvPicPr>
          <p:cNvPr id="22" name="Graphic 21" descr="Badge Tick1 with solid fill">
            <a:extLst>
              <a:ext uri="{FF2B5EF4-FFF2-40B4-BE49-F238E27FC236}">
                <a16:creationId xmlns:a16="http://schemas.microsoft.com/office/drawing/2014/main" id="{A21BC769-0ACC-D029-8118-66A54B74733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4174533" y="8174661"/>
            <a:ext cx="913837" cy="914400"/>
          </a:xfrm>
          <a:prstGeom prst="rect">
            <a:avLst/>
          </a:prstGeom>
        </p:spPr>
      </p:pic>
      <p:pic>
        <p:nvPicPr>
          <p:cNvPr id="23" name="Graphic 22" descr="Badge Tick1 with solid fill">
            <a:extLst>
              <a:ext uri="{FF2B5EF4-FFF2-40B4-BE49-F238E27FC236}">
                <a16:creationId xmlns:a16="http://schemas.microsoft.com/office/drawing/2014/main" id="{827832B0-B60B-4833-6E59-A6EEDB4E530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855480" y="8174661"/>
            <a:ext cx="913837" cy="914400"/>
          </a:xfrm>
          <a:prstGeom prst="rect">
            <a:avLst/>
          </a:prstGeom>
        </p:spPr>
      </p:pic>
      <p:pic>
        <p:nvPicPr>
          <p:cNvPr id="24" name="Graphic 23" descr="Badge Tick1 with solid fill">
            <a:extLst>
              <a:ext uri="{FF2B5EF4-FFF2-40B4-BE49-F238E27FC236}">
                <a16:creationId xmlns:a16="http://schemas.microsoft.com/office/drawing/2014/main" id="{9D9FC5AE-F8A9-74A8-EE1D-3590E6917B2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448802" y="9573532"/>
            <a:ext cx="913837" cy="914400"/>
          </a:xfrm>
          <a:prstGeom prst="rect">
            <a:avLst/>
          </a:prstGeom>
        </p:spPr>
      </p:pic>
    </p:spTree>
    <p:extLst>
      <p:ext uri="{BB962C8B-B14F-4D97-AF65-F5344CB8AC3E}">
        <p14:creationId xmlns:p14="http://schemas.microsoft.com/office/powerpoint/2010/main" val="130910305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B3D6AB-8C01-94BD-45B1-0B556DD5D4F9}"/>
              </a:ext>
            </a:extLst>
          </p:cNvPr>
          <p:cNvSpPr>
            <a:spLocks noGrp="1"/>
          </p:cNvSpPr>
          <p:nvPr>
            <p:ph type="title"/>
          </p:nvPr>
        </p:nvSpPr>
        <p:spPr>
          <a:xfrm>
            <a:off x="1033199" y="287868"/>
            <a:ext cx="18592533" cy="1930399"/>
          </a:xfrm>
        </p:spPr>
        <p:txBody>
          <a:bodyPr/>
          <a:lstStyle/>
          <a:p>
            <a:r>
              <a:rPr lang="en-GB" sz="6000"/>
              <a:t>Housing register Medical points and forms </a:t>
            </a:r>
          </a:p>
        </p:txBody>
      </p:sp>
      <p:sp>
        <p:nvSpPr>
          <p:cNvPr id="3" name="Text Placeholder 2">
            <a:extLst>
              <a:ext uri="{FF2B5EF4-FFF2-40B4-BE49-F238E27FC236}">
                <a16:creationId xmlns:a16="http://schemas.microsoft.com/office/drawing/2014/main" id="{2C363DE0-6870-80FA-6755-7FCE7960CC58}"/>
              </a:ext>
            </a:extLst>
          </p:cNvPr>
          <p:cNvSpPr>
            <a:spLocks noGrp="1"/>
          </p:cNvSpPr>
          <p:nvPr>
            <p:ph type="body" sz="quarter" idx="10"/>
          </p:nvPr>
        </p:nvSpPr>
        <p:spPr>
          <a:xfrm>
            <a:off x="1033200" y="2218267"/>
            <a:ext cx="18592532" cy="8803215"/>
          </a:xfrm>
        </p:spPr>
        <p:txBody>
          <a:bodyPr vert="horz" lIns="91440" tIns="45720" rIns="91440" bIns="45720" rtlCol="0" anchor="t">
            <a:noAutofit/>
          </a:bodyPr>
          <a:lstStyle/>
          <a:p>
            <a:r>
              <a:rPr lang="en-GB" sz="4800"/>
              <a:t>If you had an OT assessment that confirms your current home is unsuitable for your family, you can apply for medical priority and in some cases for emergency priority.</a:t>
            </a:r>
          </a:p>
          <a:p>
            <a:endParaRPr lang="en-GB" sz="4800"/>
          </a:p>
          <a:p>
            <a:r>
              <a:rPr lang="en-GB" sz="4800"/>
              <a:t>You will need to submit medical form alongside any medical reports and OT assessment confirming in their recommendations that your current home is unsuitable. </a:t>
            </a:r>
          </a:p>
          <a:p>
            <a:endParaRPr lang="en-GB" sz="4800"/>
          </a:p>
          <a:p>
            <a:r>
              <a:rPr lang="en-GB" sz="4800"/>
              <a:t>You will need to be eligible to apply for housing register or already be on the housing register. You can do this by calling the Housing Register team on </a:t>
            </a:r>
            <a:r>
              <a:rPr lang="en-GB" sz="4800" b="1"/>
              <a:t>0208 356 2929 </a:t>
            </a:r>
            <a:r>
              <a:rPr lang="en-GB" sz="4800"/>
              <a:t> to request an application form.</a:t>
            </a:r>
            <a:endParaRPr lang="en-GB" sz="4800">
              <a:latin typeface="Barlow"/>
              <a:cs typeface="Arial"/>
            </a:endParaRPr>
          </a:p>
          <a:p>
            <a:endParaRPr lang="en-GB" sz="3600"/>
          </a:p>
          <a:p>
            <a:endParaRPr lang="en-GB" sz="3600"/>
          </a:p>
          <a:p>
            <a:r>
              <a:rPr lang="en-GB" sz="3600"/>
              <a:t> </a:t>
            </a:r>
          </a:p>
        </p:txBody>
      </p:sp>
      <p:sp>
        <p:nvSpPr>
          <p:cNvPr id="4" name="Slide Number Placeholder 3">
            <a:extLst>
              <a:ext uri="{FF2B5EF4-FFF2-40B4-BE49-F238E27FC236}">
                <a16:creationId xmlns:a16="http://schemas.microsoft.com/office/drawing/2014/main" id="{973D4239-D63D-3413-B332-62CD9BA0DBE9}"/>
              </a:ext>
            </a:extLst>
          </p:cNvPr>
          <p:cNvSpPr>
            <a:spLocks noGrp="1"/>
          </p:cNvSpPr>
          <p:nvPr>
            <p:ph type="sldNum" sz="quarter" idx="13"/>
          </p:nvPr>
        </p:nvSpPr>
        <p:spPr/>
        <p:txBody>
          <a:bodyPr/>
          <a:lstStyle/>
          <a:p>
            <a:fld id="{B90F9CBB-4563-4BE2-B3E1-4A9E8EA05CDE}" type="slidenum">
              <a:rPr lang="en-GB" smtClean="0"/>
              <a:pPr/>
              <a:t>21</a:t>
            </a:fld>
            <a:endParaRPr lang="en-GB"/>
          </a:p>
        </p:txBody>
      </p:sp>
    </p:spTree>
    <p:extLst>
      <p:ext uri="{BB962C8B-B14F-4D97-AF65-F5344CB8AC3E}">
        <p14:creationId xmlns:p14="http://schemas.microsoft.com/office/powerpoint/2010/main" val="224150691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419F27-8496-3508-8385-2FAED692F42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C5B625A-EAB1-0219-69A5-886A732C678F}"/>
              </a:ext>
            </a:extLst>
          </p:cNvPr>
          <p:cNvSpPr>
            <a:spLocks noGrp="1"/>
          </p:cNvSpPr>
          <p:nvPr>
            <p:ph type="title"/>
          </p:nvPr>
        </p:nvSpPr>
        <p:spPr>
          <a:xfrm>
            <a:off x="1033199" y="287868"/>
            <a:ext cx="18592533" cy="1930399"/>
          </a:xfrm>
        </p:spPr>
        <p:txBody>
          <a:bodyPr/>
          <a:lstStyle/>
          <a:p>
            <a:pPr marL="13970"/>
            <a:r>
              <a:rPr lang="en-GB" sz="6000">
                <a:latin typeface="Barlow Condensed"/>
              </a:rPr>
              <a:t>Hackney allocations Policy</a:t>
            </a:r>
            <a:endParaRPr lang="en-US"/>
          </a:p>
        </p:txBody>
      </p:sp>
      <p:sp>
        <p:nvSpPr>
          <p:cNvPr id="3" name="Text Placeholder 2">
            <a:extLst>
              <a:ext uri="{FF2B5EF4-FFF2-40B4-BE49-F238E27FC236}">
                <a16:creationId xmlns:a16="http://schemas.microsoft.com/office/drawing/2014/main" id="{E856667B-23C0-C860-0E02-072620C350A3}"/>
              </a:ext>
            </a:extLst>
          </p:cNvPr>
          <p:cNvSpPr>
            <a:spLocks noGrp="1"/>
          </p:cNvSpPr>
          <p:nvPr>
            <p:ph type="body" sz="quarter" idx="10"/>
          </p:nvPr>
        </p:nvSpPr>
        <p:spPr>
          <a:xfrm>
            <a:off x="1033200" y="2218267"/>
            <a:ext cx="18592532" cy="8803215"/>
          </a:xfrm>
        </p:spPr>
        <p:txBody>
          <a:bodyPr vert="horz" lIns="91440" tIns="45720" rIns="91440" bIns="45720" rtlCol="0" anchor="t">
            <a:noAutofit/>
          </a:bodyPr>
          <a:lstStyle/>
          <a:p>
            <a:pPr algn="l"/>
            <a:r>
              <a:rPr lang="en-GB" sz="4800">
                <a:solidFill>
                  <a:srgbClr val="000000"/>
                </a:solidFill>
                <a:latin typeface="Barlow"/>
                <a:ea typeface="Open Sans"/>
                <a:cs typeface="Open Sans"/>
              </a:rPr>
              <a:t>Those that are accepted onto the housing register due to medical issues are likely to be placed into band B or band C. </a:t>
            </a:r>
            <a:endParaRPr lang="en-US"/>
          </a:p>
          <a:p>
            <a:pPr marL="685800" indent="-685800" algn="l">
              <a:buFont typeface="Calibri" panose="00000500000000000000" pitchFamily="2" charset="0"/>
              <a:buChar char="-"/>
            </a:pPr>
            <a:r>
              <a:rPr lang="en-GB" sz="4800" i="1">
                <a:solidFill>
                  <a:srgbClr val="000000"/>
                </a:solidFill>
                <a:latin typeface="Barlow"/>
                <a:ea typeface="Open Sans"/>
                <a:cs typeface="Open Sans"/>
              </a:rPr>
              <a:t>The estimated time to bid successfully for a two bedroom property is 12 years in band B and 19 years in band C.</a:t>
            </a:r>
            <a:endParaRPr lang="en-GB" i="1"/>
          </a:p>
          <a:p>
            <a:pPr algn="l"/>
            <a:endParaRPr lang="en-GB" sz="4800">
              <a:ea typeface="Open Sans"/>
              <a:cs typeface="Open Sans"/>
            </a:endParaRPr>
          </a:p>
          <a:p>
            <a:r>
              <a:rPr lang="en-GB" sz="4800">
                <a:ea typeface="+mn-lt"/>
                <a:cs typeface="+mn-lt"/>
              </a:rPr>
              <a:t>Those placed in </a:t>
            </a:r>
            <a:r>
              <a:rPr lang="en-GB" sz="4800" b="1">
                <a:ea typeface="+mn-lt"/>
                <a:cs typeface="+mn-lt"/>
              </a:rPr>
              <a:t>Band A </a:t>
            </a:r>
            <a:r>
              <a:rPr lang="en-GB" sz="4800">
                <a:ea typeface="+mn-lt"/>
                <a:cs typeface="+mn-lt"/>
              </a:rPr>
              <a:t>will have been accepted as needing </a:t>
            </a:r>
            <a:r>
              <a:rPr lang="en-GB" sz="4800" b="1">
                <a:ea typeface="+mn-lt"/>
                <a:cs typeface="+mn-lt"/>
              </a:rPr>
              <a:t>emergency rehousing</a:t>
            </a:r>
            <a:r>
              <a:rPr lang="en-GB" sz="4800">
                <a:ea typeface="+mn-lt"/>
                <a:cs typeface="+mn-lt"/>
              </a:rPr>
              <a:t>:</a:t>
            </a:r>
            <a:endParaRPr lang="en-US">
              <a:ea typeface="+mn-lt"/>
              <a:cs typeface="+mn-lt"/>
            </a:endParaRPr>
          </a:p>
          <a:p>
            <a:pPr marL="685800" indent="-685800">
              <a:buFont typeface="Calibri" panose="00000500000000000000" pitchFamily="2" charset="0"/>
              <a:buChar char="-"/>
            </a:pPr>
            <a:r>
              <a:rPr lang="en-GB" sz="4800">
                <a:ea typeface="+mn-lt"/>
                <a:cs typeface="+mn-lt"/>
              </a:rPr>
              <a:t>Households where a move is imperative to alleviate the immediate risk to the applicant’s well being or the well being of a member of their household and there is no alternative but to rehouse that household in housing in Hackney</a:t>
            </a:r>
            <a:endParaRPr lang="en-US"/>
          </a:p>
          <a:p>
            <a:pPr marL="685800" indent="-685800">
              <a:buFont typeface="Calibri" panose="00000500000000000000" pitchFamily="2" charset="0"/>
              <a:buChar char="-"/>
            </a:pPr>
            <a:endParaRPr lang="en-GB" sz="4800"/>
          </a:p>
          <a:p>
            <a:endParaRPr lang="en-GB" sz="3600"/>
          </a:p>
          <a:p>
            <a:endParaRPr lang="en-GB" sz="3600"/>
          </a:p>
          <a:p>
            <a:r>
              <a:rPr lang="en-GB" sz="3600"/>
              <a:t> </a:t>
            </a:r>
          </a:p>
        </p:txBody>
      </p:sp>
      <p:sp>
        <p:nvSpPr>
          <p:cNvPr id="4" name="Slide Number Placeholder 3">
            <a:extLst>
              <a:ext uri="{FF2B5EF4-FFF2-40B4-BE49-F238E27FC236}">
                <a16:creationId xmlns:a16="http://schemas.microsoft.com/office/drawing/2014/main" id="{060B5623-C144-56C8-68B8-26183EB8DA48}"/>
              </a:ext>
            </a:extLst>
          </p:cNvPr>
          <p:cNvSpPr>
            <a:spLocks noGrp="1"/>
          </p:cNvSpPr>
          <p:nvPr>
            <p:ph type="sldNum" sz="quarter" idx="13"/>
          </p:nvPr>
        </p:nvSpPr>
        <p:spPr/>
        <p:txBody>
          <a:bodyPr/>
          <a:lstStyle/>
          <a:p>
            <a:fld id="{B90F9CBB-4563-4BE2-B3E1-4A9E8EA05CDE}" type="slidenum">
              <a:rPr lang="en-GB" smtClean="0"/>
              <a:pPr/>
              <a:t>22</a:t>
            </a:fld>
            <a:endParaRPr lang="en-GB"/>
          </a:p>
        </p:txBody>
      </p:sp>
    </p:spTree>
    <p:extLst>
      <p:ext uri="{BB962C8B-B14F-4D97-AF65-F5344CB8AC3E}">
        <p14:creationId xmlns:p14="http://schemas.microsoft.com/office/powerpoint/2010/main" val="314155573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552ACE-5507-8571-4C5D-E0BE7834AF45}"/>
              </a:ext>
            </a:extLst>
          </p:cNvPr>
          <p:cNvSpPr>
            <a:spLocks noGrp="1"/>
          </p:cNvSpPr>
          <p:nvPr>
            <p:ph type="title"/>
          </p:nvPr>
        </p:nvSpPr>
        <p:spPr>
          <a:xfrm>
            <a:off x="789650" y="225425"/>
            <a:ext cx="18524800" cy="2590800"/>
          </a:xfrm>
        </p:spPr>
        <p:txBody>
          <a:bodyPr/>
          <a:lstStyle/>
          <a:p>
            <a:r>
              <a:rPr lang="en-GB" sz="6000"/>
              <a:t>Housing register Medical points and forms cont. </a:t>
            </a:r>
          </a:p>
        </p:txBody>
      </p:sp>
      <p:sp>
        <p:nvSpPr>
          <p:cNvPr id="3" name="Text Placeholder 2">
            <a:extLst>
              <a:ext uri="{FF2B5EF4-FFF2-40B4-BE49-F238E27FC236}">
                <a16:creationId xmlns:a16="http://schemas.microsoft.com/office/drawing/2014/main" id="{74CF36D0-3A88-D254-D659-B5FD8BEE23A6}"/>
              </a:ext>
            </a:extLst>
          </p:cNvPr>
          <p:cNvSpPr>
            <a:spLocks noGrp="1"/>
          </p:cNvSpPr>
          <p:nvPr>
            <p:ph type="body" sz="quarter" idx="10"/>
          </p:nvPr>
        </p:nvSpPr>
        <p:spPr>
          <a:xfrm>
            <a:off x="890994" y="2285999"/>
            <a:ext cx="18524800" cy="8196263"/>
          </a:xfrm>
        </p:spPr>
        <p:txBody>
          <a:bodyPr vert="horz" lIns="91440" tIns="45720" rIns="91440" bIns="45720" rtlCol="0" anchor="t">
            <a:noAutofit/>
          </a:bodyPr>
          <a:lstStyle/>
          <a:p>
            <a:r>
              <a:rPr lang="en-GB" sz="4400" dirty="0"/>
              <a:t>If medical priority was declined, but you believe decision was incorrect or there was a decline in health, new diagnosis as a new evidence that demonstrates your current home is unsuitable for your needs, you can ask for a review.  </a:t>
            </a:r>
          </a:p>
          <a:p>
            <a:endParaRPr lang="en-GB" sz="4400"/>
          </a:p>
          <a:p>
            <a:r>
              <a:rPr lang="en-GB" sz="4400" dirty="0"/>
              <a:t>Here is what you need to do to request a review:</a:t>
            </a:r>
          </a:p>
          <a:p>
            <a:endParaRPr lang="en-GB" sz="4400" dirty="0"/>
          </a:p>
          <a:p>
            <a:r>
              <a:rPr lang="en-GB" sz="4400" dirty="0"/>
              <a:t>Send an email to: </a:t>
            </a:r>
            <a:r>
              <a:rPr lang="en-GB" sz="4400" dirty="0">
                <a:ea typeface="+mn-lt"/>
                <a:cs typeface="+mn-lt"/>
              </a:rPr>
              <a:t>reviewsandappeals@hackney.gov.uk</a:t>
            </a:r>
            <a:endParaRPr lang="en-GB" sz="4400" dirty="0"/>
          </a:p>
          <a:p>
            <a:endParaRPr lang="en-GB" sz="4400" dirty="0"/>
          </a:p>
          <a:p>
            <a:r>
              <a:rPr lang="en-GB" sz="4400" dirty="0"/>
              <a:t>However, if you do not receive a response in a timely manner, a Stage 1 complaint will need to be submitted: </a:t>
            </a:r>
            <a:r>
              <a:rPr lang="en-GB" sz="4400" dirty="0">
                <a:ea typeface="+mn-lt"/>
                <a:cs typeface="+mn-lt"/>
                <a:hlinkClick r:id="rId3"/>
              </a:rPr>
              <a:t>Feedback and complaints | Hackney Council</a:t>
            </a:r>
            <a:endParaRPr lang="en-GB" sz="4400" dirty="0"/>
          </a:p>
          <a:p>
            <a:endParaRPr lang="en-GB" sz="3600"/>
          </a:p>
        </p:txBody>
      </p:sp>
      <p:sp>
        <p:nvSpPr>
          <p:cNvPr id="4" name="Slide Number Placeholder 3">
            <a:extLst>
              <a:ext uri="{FF2B5EF4-FFF2-40B4-BE49-F238E27FC236}">
                <a16:creationId xmlns:a16="http://schemas.microsoft.com/office/drawing/2014/main" id="{02CAA1AD-6119-D0BF-27BA-858C73BF4F2F}"/>
              </a:ext>
            </a:extLst>
          </p:cNvPr>
          <p:cNvSpPr>
            <a:spLocks noGrp="1"/>
          </p:cNvSpPr>
          <p:nvPr>
            <p:ph type="sldNum" sz="quarter" idx="13"/>
          </p:nvPr>
        </p:nvSpPr>
        <p:spPr/>
        <p:txBody>
          <a:bodyPr/>
          <a:lstStyle/>
          <a:p>
            <a:fld id="{B90F9CBB-4563-4BE2-B3E1-4A9E8EA05CDE}" type="slidenum">
              <a:rPr lang="en-GB" smtClean="0"/>
              <a:pPr/>
              <a:t>23</a:t>
            </a:fld>
            <a:endParaRPr lang="en-GB"/>
          </a:p>
        </p:txBody>
      </p:sp>
    </p:spTree>
    <p:extLst>
      <p:ext uri="{BB962C8B-B14F-4D97-AF65-F5344CB8AC3E}">
        <p14:creationId xmlns:p14="http://schemas.microsoft.com/office/powerpoint/2010/main" val="107427100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B3D6AB-8C01-94BD-45B1-0B556DD5D4F9}"/>
              </a:ext>
            </a:extLst>
          </p:cNvPr>
          <p:cNvSpPr>
            <a:spLocks noGrp="1"/>
          </p:cNvSpPr>
          <p:nvPr>
            <p:ph type="title"/>
          </p:nvPr>
        </p:nvSpPr>
        <p:spPr>
          <a:xfrm>
            <a:off x="1382713" y="571683"/>
            <a:ext cx="17338675" cy="2185987"/>
          </a:xfrm>
        </p:spPr>
        <p:txBody>
          <a:bodyPr anchor="ctr">
            <a:normAutofit/>
          </a:bodyPr>
          <a:lstStyle/>
          <a:p>
            <a:r>
              <a:rPr lang="en-GB"/>
              <a:t>Homeless applications/ unreasonable to continue to reside </a:t>
            </a:r>
          </a:p>
        </p:txBody>
      </p:sp>
      <p:sp>
        <p:nvSpPr>
          <p:cNvPr id="4" name="Slide Number Placeholder 3">
            <a:extLst>
              <a:ext uri="{FF2B5EF4-FFF2-40B4-BE49-F238E27FC236}">
                <a16:creationId xmlns:a16="http://schemas.microsoft.com/office/drawing/2014/main" id="{973D4239-D63D-3413-B332-62CD9BA0DBE9}"/>
              </a:ext>
            </a:extLst>
          </p:cNvPr>
          <p:cNvSpPr>
            <a:spLocks noGrp="1"/>
          </p:cNvSpPr>
          <p:nvPr>
            <p:ph type="sldNum" sz="quarter" idx="13"/>
          </p:nvPr>
        </p:nvSpPr>
        <p:spPr>
          <a:xfrm>
            <a:off x="15394358" y="10482263"/>
            <a:ext cx="4522788" cy="601662"/>
          </a:xfrm>
        </p:spPr>
        <p:txBody>
          <a:bodyPr anchor="ctr">
            <a:normAutofit/>
          </a:bodyPr>
          <a:lstStyle/>
          <a:p>
            <a:pPr>
              <a:lnSpc>
                <a:spcPct val="90000"/>
              </a:lnSpc>
              <a:spcAft>
                <a:spcPts val="600"/>
              </a:spcAft>
            </a:pPr>
            <a:fld id="{B90F9CBB-4563-4BE2-B3E1-4A9E8EA05CDE}" type="slidenum">
              <a:rPr lang="en-GB" sz="3700" smtClean="0"/>
              <a:pPr>
                <a:lnSpc>
                  <a:spcPct val="90000"/>
                </a:lnSpc>
                <a:spcAft>
                  <a:spcPts val="600"/>
                </a:spcAft>
              </a:pPr>
              <a:t>24</a:t>
            </a:fld>
            <a:endParaRPr lang="en-GB" sz="3700"/>
          </a:p>
        </p:txBody>
      </p:sp>
      <p:graphicFrame>
        <p:nvGraphicFramePr>
          <p:cNvPr id="6" name="Text Placeholder 2">
            <a:extLst>
              <a:ext uri="{FF2B5EF4-FFF2-40B4-BE49-F238E27FC236}">
                <a16:creationId xmlns:a16="http://schemas.microsoft.com/office/drawing/2014/main" id="{32AA4BB0-49BF-680C-DF7E-FEF7233232A8}"/>
              </a:ext>
            </a:extLst>
          </p:cNvPr>
          <p:cNvGraphicFramePr/>
          <p:nvPr>
            <p:extLst>
              <p:ext uri="{D42A27DB-BD31-4B8C-83A1-F6EECF244321}">
                <p14:modId xmlns:p14="http://schemas.microsoft.com/office/powerpoint/2010/main" val="1456179877"/>
              </p:ext>
            </p:extLst>
          </p:nvPr>
        </p:nvGraphicFramePr>
        <p:xfrm>
          <a:off x="1411289" y="3062288"/>
          <a:ext cx="17338676" cy="74199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11574189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268CF6D-20A8-51C2-E955-926BDE818559}"/>
              </a:ext>
            </a:extLst>
          </p:cNvPr>
          <p:cNvSpPr>
            <a:spLocks noGrp="1"/>
          </p:cNvSpPr>
          <p:nvPr>
            <p:ph type="title"/>
          </p:nvPr>
        </p:nvSpPr>
        <p:spPr>
          <a:xfrm>
            <a:off x="1033200" y="1447200"/>
            <a:ext cx="10200765" cy="1818000"/>
          </a:xfrm>
        </p:spPr>
        <p:txBody>
          <a:bodyPr/>
          <a:lstStyle/>
          <a:p>
            <a:r>
              <a:rPr lang="en-GB" sz="8000" b="0">
                <a:latin typeface="Barlow Condensed Bold"/>
              </a:rPr>
              <a:t>5 tests of homelessness</a:t>
            </a:r>
            <a:endParaRPr lang="en-US" sz="7200">
              <a:latin typeface="Barlow Condensed Bold"/>
            </a:endParaRPr>
          </a:p>
        </p:txBody>
      </p:sp>
      <p:sp>
        <p:nvSpPr>
          <p:cNvPr id="2" name="Text Placeholder 1">
            <a:extLst>
              <a:ext uri="{FF2B5EF4-FFF2-40B4-BE49-F238E27FC236}">
                <a16:creationId xmlns:a16="http://schemas.microsoft.com/office/drawing/2014/main" id="{AD6D0ABB-4576-4A2E-BAE4-DE000C3D9AB1}"/>
              </a:ext>
            </a:extLst>
          </p:cNvPr>
          <p:cNvSpPr>
            <a:spLocks noGrp="1"/>
          </p:cNvSpPr>
          <p:nvPr>
            <p:ph type="body" sz="quarter" idx="12"/>
          </p:nvPr>
        </p:nvSpPr>
        <p:spPr>
          <a:xfrm>
            <a:off x="1033199" y="3740750"/>
            <a:ext cx="10246875" cy="6121400"/>
          </a:xfrm>
        </p:spPr>
        <p:txBody>
          <a:bodyPr vert="horz" lIns="0" tIns="0" rIns="0" bIns="0" rtlCol="0" anchor="t">
            <a:noAutofit/>
          </a:bodyPr>
          <a:lstStyle/>
          <a:p>
            <a:pPr marL="742950" indent="-742950" algn="l">
              <a:lnSpc>
                <a:spcPct val="150000"/>
              </a:lnSpc>
              <a:buAutoNum type="arabicPeriod"/>
            </a:pPr>
            <a:r>
              <a:rPr lang="en-GB" sz="4400" b="0">
                <a:latin typeface="Barlow"/>
              </a:rPr>
              <a:t> </a:t>
            </a:r>
            <a:r>
              <a:rPr lang="en-GB" sz="4400">
                <a:latin typeface="Barlow"/>
              </a:rPr>
              <a:t>Eligibility</a:t>
            </a:r>
            <a:endParaRPr lang="en-GB" sz="4400">
              <a:latin typeface="Barlow" panose="00000500000000000000" pitchFamily="2" charset="0"/>
            </a:endParaRPr>
          </a:p>
          <a:p>
            <a:pPr marL="742950" indent="-742950" algn="l">
              <a:lnSpc>
                <a:spcPct val="150000"/>
              </a:lnSpc>
              <a:buAutoNum type="arabicPeriod"/>
            </a:pPr>
            <a:r>
              <a:rPr lang="en-GB" sz="4400">
                <a:latin typeface="Barlow"/>
              </a:rPr>
              <a:t>Homeless</a:t>
            </a:r>
            <a:r>
              <a:rPr lang="en-GB" sz="4400" b="0">
                <a:latin typeface="Barlow"/>
              </a:rPr>
              <a:t> or threatened with </a:t>
            </a:r>
            <a:r>
              <a:rPr lang="en-GB" sz="4400">
                <a:latin typeface="Barlow"/>
              </a:rPr>
              <a:t>homelessness</a:t>
            </a:r>
            <a:endParaRPr lang="en-GB" sz="4400">
              <a:latin typeface="Barlow" panose="00000500000000000000" pitchFamily="2" charset="0"/>
            </a:endParaRPr>
          </a:p>
          <a:p>
            <a:pPr marL="742950" indent="-742950" algn="l">
              <a:lnSpc>
                <a:spcPct val="150000"/>
              </a:lnSpc>
              <a:buAutoNum type="arabicPeriod"/>
            </a:pPr>
            <a:r>
              <a:rPr lang="en-GB" sz="4400">
                <a:latin typeface="Barlow"/>
              </a:rPr>
              <a:t>Priority</a:t>
            </a:r>
            <a:r>
              <a:rPr lang="en-GB" sz="4400" b="0">
                <a:latin typeface="Barlow"/>
              </a:rPr>
              <a:t> </a:t>
            </a:r>
            <a:r>
              <a:rPr lang="en-GB" sz="4400">
                <a:latin typeface="Barlow"/>
              </a:rPr>
              <a:t>Need</a:t>
            </a:r>
            <a:endParaRPr lang="en-GB" sz="4400">
              <a:latin typeface="Barlow" panose="00000500000000000000" pitchFamily="2" charset="0"/>
            </a:endParaRPr>
          </a:p>
          <a:p>
            <a:pPr marL="742950" indent="-742950" algn="l">
              <a:lnSpc>
                <a:spcPct val="150000"/>
              </a:lnSpc>
              <a:buAutoNum type="arabicPeriod"/>
            </a:pPr>
            <a:r>
              <a:rPr lang="en-GB" sz="4400">
                <a:latin typeface="Barlow"/>
              </a:rPr>
              <a:t>Intentionally</a:t>
            </a:r>
            <a:r>
              <a:rPr lang="en-GB" sz="4400" b="0">
                <a:latin typeface="Barlow"/>
              </a:rPr>
              <a:t> </a:t>
            </a:r>
            <a:r>
              <a:rPr lang="en-GB" sz="4400">
                <a:latin typeface="Barlow"/>
              </a:rPr>
              <a:t>Homeless</a:t>
            </a:r>
            <a:endParaRPr lang="en-GB" sz="4400">
              <a:latin typeface="Barlow" panose="00000500000000000000" pitchFamily="2" charset="0"/>
            </a:endParaRPr>
          </a:p>
          <a:p>
            <a:pPr marL="742950" indent="-742950" algn="l">
              <a:lnSpc>
                <a:spcPct val="150000"/>
              </a:lnSpc>
              <a:buAutoNum type="arabicPeriod"/>
            </a:pPr>
            <a:r>
              <a:rPr lang="en-GB" sz="4400">
                <a:latin typeface="Barlow"/>
              </a:rPr>
              <a:t>Local</a:t>
            </a:r>
            <a:r>
              <a:rPr lang="en-GB" sz="4400" b="0">
                <a:latin typeface="Barlow"/>
              </a:rPr>
              <a:t> Connection </a:t>
            </a:r>
            <a:endParaRPr lang="en-GB" sz="4400" b="0">
              <a:latin typeface="Barlow" panose="00000500000000000000" pitchFamily="2" charset="0"/>
            </a:endParaRPr>
          </a:p>
          <a:p>
            <a:pPr marL="571500" indent="-571500">
              <a:lnSpc>
                <a:spcPct val="100000"/>
              </a:lnSpc>
              <a:buAutoNum type="arabicPeriod"/>
            </a:pPr>
            <a:endParaRPr lang="en-GB" sz="5400" b="0">
              <a:latin typeface="Barlow" panose="00000500000000000000" pitchFamily="2" charset="0"/>
            </a:endParaRPr>
          </a:p>
          <a:p>
            <a:pPr marL="571500" indent="-571500">
              <a:lnSpc>
                <a:spcPct val="100000"/>
              </a:lnSpc>
              <a:buAutoNum type="arabicPeriod"/>
            </a:pPr>
            <a:endParaRPr lang="en-GB" sz="5400" b="0">
              <a:latin typeface="Barlow" panose="00000500000000000000" pitchFamily="2" charset="0"/>
            </a:endParaRPr>
          </a:p>
          <a:p>
            <a:pPr marL="571500" indent="-571500">
              <a:lnSpc>
                <a:spcPct val="100000"/>
              </a:lnSpc>
              <a:buAutoNum type="arabicPeriod"/>
            </a:pPr>
            <a:endParaRPr lang="en-GB" sz="5400" b="0">
              <a:latin typeface="Barlow"/>
            </a:endParaRPr>
          </a:p>
          <a:p>
            <a:pPr>
              <a:lnSpc>
                <a:spcPct val="100000"/>
              </a:lnSpc>
              <a:buAutoNum type="arabicPeriod"/>
            </a:pPr>
            <a:endParaRPr lang="en-GB" sz="5400"/>
          </a:p>
        </p:txBody>
      </p:sp>
    </p:spTree>
    <p:extLst>
      <p:ext uri="{BB962C8B-B14F-4D97-AF65-F5344CB8AC3E}">
        <p14:creationId xmlns:p14="http://schemas.microsoft.com/office/powerpoint/2010/main" val="285873614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0" y="474475"/>
            <a:ext cx="20104100" cy="1068719"/>
          </a:xfrm>
        </p:spPr>
        <p:txBody>
          <a:bodyPr>
            <a:normAutofit/>
          </a:bodyPr>
          <a:lstStyle>
            <a:defPPr>
              <a:defRPr lang="en-US"/>
            </a:defPPr>
            <a:lvl1pPr marL="0" algn="l" defTabSz="1794967" rtl="0" eaLnBrk="1" latinLnBrk="0" hangingPunct="1">
              <a:defRPr sz="3533" kern="1200">
                <a:solidFill>
                  <a:schemeClr val="tx1"/>
                </a:solidFill>
                <a:latin typeface="+mn-lt"/>
                <a:ea typeface="+mn-ea"/>
                <a:cs typeface="+mn-cs"/>
              </a:defRPr>
            </a:lvl1pPr>
            <a:lvl2pPr marL="897484" algn="l" defTabSz="1794967" rtl="0" eaLnBrk="1" latinLnBrk="0" hangingPunct="1">
              <a:defRPr sz="3533" kern="1200">
                <a:solidFill>
                  <a:schemeClr val="tx1"/>
                </a:solidFill>
                <a:latin typeface="+mn-lt"/>
                <a:ea typeface="+mn-ea"/>
                <a:cs typeface="+mn-cs"/>
              </a:defRPr>
            </a:lvl2pPr>
            <a:lvl3pPr marL="1794967" algn="l" defTabSz="1794967" rtl="0" eaLnBrk="1" latinLnBrk="0" hangingPunct="1">
              <a:defRPr sz="3533" kern="1200">
                <a:solidFill>
                  <a:schemeClr val="tx1"/>
                </a:solidFill>
                <a:latin typeface="+mn-lt"/>
                <a:ea typeface="+mn-ea"/>
                <a:cs typeface="+mn-cs"/>
              </a:defRPr>
            </a:lvl3pPr>
            <a:lvl4pPr marL="2692451" algn="l" defTabSz="1794967" rtl="0" eaLnBrk="1" latinLnBrk="0" hangingPunct="1">
              <a:defRPr sz="3533" kern="1200">
                <a:solidFill>
                  <a:schemeClr val="tx1"/>
                </a:solidFill>
                <a:latin typeface="+mn-lt"/>
                <a:ea typeface="+mn-ea"/>
                <a:cs typeface="+mn-cs"/>
              </a:defRPr>
            </a:lvl4pPr>
            <a:lvl5pPr marL="3589934" algn="l" defTabSz="1794967" rtl="0" eaLnBrk="1" latinLnBrk="0" hangingPunct="1">
              <a:defRPr sz="3533" kern="1200">
                <a:solidFill>
                  <a:schemeClr val="tx1"/>
                </a:solidFill>
                <a:latin typeface="+mn-lt"/>
                <a:ea typeface="+mn-ea"/>
                <a:cs typeface="+mn-cs"/>
              </a:defRPr>
            </a:lvl5pPr>
            <a:lvl6pPr marL="4487418" algn="l" defTabSz="1794967" rtl="0" eaLnBrk="1" latinLnBrk="0" hangingPunct="1">
              <a:defRPr sz="3533" kern="1200">
                <a:solidFill>
                  <a:schemeClr val="tx1"/>
                </a:solidFill>
                <a:latin typeface="+mn-lt"/>
                <a:ea typeface="+mn-ea"/>
                <a:cs typeface="+mn-cs"/>
              </a:defRPr>
            </a:lvl6pPr>
            <a:lvl7pPr marL="5384902" algn="l" defTabSz="1794967" rtl="0" eaLnBrk="1" latinLnBrk="0" hangingPunct="1">
              <a:defRPr sz="3533" kern="1200">
                <a:solidFill>
                  <a:schemeClr val="tx1"/>
                </a:solidFill>
                <a:latin typeface="+mn-lt"/>
                <a:ea typeface="+mn-ea"/>
                <a:cs typeface="+mn-cs"/>
              </a:defRPr>
            </a:lvl7pPr>
            <a:lvl8pPr marL="6282385" algn="l" defTabSz="1794967" rtl="0" eaLnBrk="1" latinLnBrk="0" hangingPunct="1">
              <a:defRPr sz="3533" kern="1200">
                <a:solidFill>
                  <a:schemeClr val="tx1"/>
                </a:solidFill>
                <a:latin typeface="+mn-lt"/>
                <a:ea typeface="+mn-ea"/>
                <a:cs typeface="+mn-cs"/>
              </a:defRPr>
            </a:lvl8pPr>
            <a:lvl9pPr marL="7179869" algn="l" defTabSz="1794967" rtl="0" eaLnBrk="1" latinLnBrk="0" hangingPunct="1">
              <a:defRPr sz="3533" kern="1200">
                <a:solidFill>
                  <a:schemeClr val="tx1"/>
                </a:solidFill>
                <a:latin typeface="+mn-lt"/>
                <a:ea typeface="+mn-ea"/>
                <a:cs typeface="+mn-cs"/>
              </a:defRPr>
            </a:lvl9pPr>
          </a:lstStyle>
          <a:p>
            <a:pPr algn="ctr"/>
            <a:r>
              <a:rPr lang="en-GB" sz="6600" b="1">
                <a:solidFill>
                  <a:schemeClr val="bg1"/>
                </a:solidFill>
                <a:latin typeface="Barlow Condensed Bold"/>
              </a:rPr>
              <a:t>MAKING A HOMELESS APPLICATION </a:t>
            </a:r>
          </a:p>
        </p:txBody>
      </p:sp>
      <p:sp>
        <p:nvSpPr>
          <p:cNvPr id="10" name="Flowchart: Alternate Process 9">
            <a:extLst>
              <a:ext uri="{FF2B5EF4-FFF2-40B4-BE49-F238E27FC236}">
                <a16:creationId xmlns:a16="http://schemas.microsoft.com/office/drawing/2014/main" id="{6D8731C7-B351-4C17-8377-B832AC04D0FD}"/>
              </a:ext>
            </a:extLst>
          </p:cNvPr>
          <p:cNvSpPr/>
          <p:nvPr/>
        </p:nvSpPr>
        <p:spPr>
          <a:xfrm>
            <a:off x="875080" y="2495992"/>
            <a:ext cx="5534126" cy="4004924"/>
          </a:xfrm>
          <a:prstGeom prst="flowChartAlternateProcess">
            <a:avLst/>
          </a:prstGeom>
          <a:noFill/>
          <a:ln w="762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r>
              <a:rPr lang="en-GB" altLang="en-US" sz="3600">
                <a:solidFill>
                  <a:schemeClr val="bg1"/>
                </a:solidFill>
              </a:rPr>
              <a:t>Council has reason to believe a person MAY be eligible, MAY be homeless (or threatened with homelessness within 56 days).</a:t>
            </a:r>
          </a:p>
        </p:txBody>
      </p:sp>
      <p:sp>
        <p:nvSpPr>
          <p:cNvPr id="11" name="Flowchart: Alternate Process 10">
            <a:extLst>
              <a:ext uri="{FF2B5EF4-FFF2-40B4-BE49-F238E27FC236}">
                <a16:creationId xmlns:a16="http://schemas.microsoft.com/office/drawing/2014/main" id="{BD8E85D1-CAE0-4950-8F2C-BFCD95160E1B}"/>
              </a:ext>
            </a:extLst>
          </p:cNvPr>
          <p:cNvSpPr/>
          <p:nvPr/>
        </p:nvSpPr>
        <p:spPr>
          <a:xfrm>
            <a:off x="7121683" y="2658765"/>
            <a:ext cx="3432171" cy="2875934"/>
          </a:xfrm>
          <a:prstGeom prst="flowChartAlternateProcess">
            <a:avLst/>
          </a:prstGeom>
          <a:noFill/>
          <a:ln w="762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lvl="0"/>
            <a:r>
              <a:rPr lang="en-GB" altLang="en-US" sz="3600">
                <a:solidFill>
                  <a:schemeClr val="bg1"/>
                </a:solidFill>
              </a:rPr>
              <a:t>The council are under a duty to make inquiries </a:t>
            </a:r>
          </a:p>
        </p:txBody>
      </p:sp>
      <p:sp>
        <p:nvSpPr>
          <p:cNvPr id="12" name="Flowchart: Alternate Process 11">
            <a:extLst>
              <a:ext uri="{FF2B5EF4-FFF2-40B4-BE49-F238E27FC236}">
                <a16:creationId xmlns:a16="http://schemas.microsoft.com/office/drawing/2014/main" id="{1E97E118-294C-4DCE-9369-65B76AEF87FC}"/>
              </a:ext>
            </a:extLst>
          </p:cNvPr>
          <p:cNvSpPr/>
          <p:nvPr/>
        </p:nvSpPr>
        <p:spPr>
          <a:xfrm>
            <a:off x="11266331" y="2094270"/>
            <a:ext cx="6874185" cy="4406646"/>
          </a:xfrm>
          <a:prstGeom prst="flowChartAlternateProcess">
            <a:avLst/>
          </a:prstGeom>
          <a:noFill/>
          <a:ln w="762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lvl="0"/>
            <a:r>
              <a:rPr lang="en-GB" altLang="en-US" sz="3600">
                <a:solidFill>
                  <a:schemeClr val="bg1"/>
                </a:solidFill>
              </a:rPr>
              <a:t>While conducting inquiries, if there is a reason to believe the applicant MAY be eligible, MAY be homeless and MAY be priority need the council must provide interim accommodation. </a:t>
            </a:r>
          </a:p>
        </p:txBody>
      </p:sp>
      <p:sp>
        <p:nvSpPr>
          <p:cNvPr id="13" name="Flowchart: Alternate Process 12">
            <a:extLst>
              <a:ext uri="{FF2B5EF4-FFF2-40B4-BE49-F238E27FC236}">
                <a16:creationId xmlns:a16="http://schemas.microsoft.com/office/drawing/2014/main" id="{F14923DE-79E0-43AC-A03E-5D920F4FE6D0}"/>
              </a:ext>
            </a:extLst>
          </p:cNvPr>
          <p:cNvSpPr/>
          <p:nvPr/>
        </p:nvSpPr>
        <p:spPr>
          <a:xfrm>
            <a:off x="10117166" y="6802476"/>
            <a:ext cx="6561593" cy="4029628"/>
          </a:xfrm>
          <a:prstGeom prst="flowChartAlternateProcess">
            <a:avLst/>
          </a:prstGeom>
          <a:noFill/>
          <a:ln w="762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lvl="0"/>
            <a:r>
              <a:rPr lang="en-GB" altLang="en-US" sz="3600">
                <a:solidFill>
                  <a:schemeClr val="bg1"/>
                </a:solidFill>
              </a:rPr>
              <a:t>As it is making decisions about the tests the council may have to fulfil further duties and will have a duty to provide written decision letters or documents</a:t>
            </a:r>
          </a:p>
        </p:txBody>
      </p:sp>
      <p:sp>
        <p:nvSpPr>
          <p:cNvPr id="14" name="Flowchart: Alternate Process 13">
            <a:extLst>
              <a:ext uri="{FF2B5EF4-FFF2-40B4-BE49-F238E27FC236}">
                <a16:creationId xmlns:a16="http://schemas.microsoft.com/office/drawing/2014/main" id="{A64A28C1-8B08-4ECB-AB96-485BF34D85DE}"/>
              </a:ext>
            </a:extLst>
          </p:cNvPr>
          <p:cNvSpPr/>
          <p:nvPr/>
        </p:nvSpPr>
        <p:spPr>
          <a:xfrm>
            <a:off x="3759771" y="6802476"/>
            <a:ext cx="5534127" cy="4029628"/>
          </a:xfrm>
          <a:prstGeom prst="flowChartAlternateProcess">
            <a:avLst/>
          </a:prstGeom>
          <a:noFill/>
          <a:ln w="762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lvl="0"/>
            <a:r>
              <a:rPr lang="en-GB" altLang="en-US" sz="3600">
                <a:solidFill>
                  <a:schemeClr val="bg1"/>
                </a:solidFill>
              </a:rPr>
              <a:t>If an applicant is not happy with any decision they have received or how they have been dealt with they should seek further help</a:t>
            </a:r>
          </a:p>
        </p:txBody>
      </p:sp>
      <p:sp>
        <p:nvSpPr>
          <p:cNvPr id="15" name="Arrow: Chevron 14">
            <a:extLst>
              <a:ext uri="{FF2B5EF4-FFF2-40B4-BE49-F238E27FC236}">
                <a16:creationId xmlns:a16="http://schemas.microsoft.com/office/drawing/2014/main" id="{DBCDD467-4FB7-4B2A-A74F-F88320280598}"/>
              </a:ext>
            </a:extLst>
          </p:cNvPr>
          <p:cNvSpPr/>
          <p:nvPr/>
        </p:nvSpPr>
        <p:spPr>
          <a:xfrm>
            <a:off x="6195169" y="3531612"/>
            <a:ext cx="1081556" cy="1143736"/>
          </a:xfrm>
          <a:prstGeom prst="chevron">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 name="Arrow: Chevron 15">
            <a:extLst>
              <a:ext uri="{FF2B5EF4-FFF2-40B4-BE49-F238E27FC236}">
                <a16:creationId xmlns:a16="http://schemas.microsoft.com/office/drawing/2014/main" id="{FD68F926-EA54-415B-AFB8-0953E4D8A7B3}"/>
              </a:ext>
            </a:extLst>
          </p:cNvPr>
          <p:cNvSpPr/>
          <p:nvPr/>
        </p:nvSpPr>
        <p:spPr>
          <a:xfrm>
            <a:off x="10369315" y="3524864"/>
            <a:ext cx="1081556" cy="1143736"/>
          </a:xfrm>
          <a:prstGeom prst="chevron">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7" name="Arrow: Chevron 16">
            <a:extLst>
              <a:ext uri="{FF2B5EF4-FFF2-40B4-BE49-F238E27FC236}">
                <a16:creationId xmlns:a16="http://schemas.microsoft.com/office/drawing/2014/main" id="{064C472A-53DF-4930-8D25-454C9E177FF1}"/>
              </a:ext>
            </a:extLst>
          </p:cNvPr>
          <p:cNvSpPr/>
          <p:nvPr/>
        </p:nvSpPr>
        <p:spPr>
          <a:xfrm rot="5400000">
            <a:off x="13429052" y="5939346"/>
            <a:ext cx="1081556" cy="1143736"/>
          </a:xfrm>
          <a:prstGeom prst="chevron">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 name="Arrow: Chevron 18">
            <a:extLst>
              <a:ext uri="{FF2B5EF4-FFF2-40B4-BE49-F238E27FC236}">
                <a16:creationId xmlns:a16="http://schemas.microsoft.com/office/drawing/2014/main" id="{FE92A8B6-E446-448B-A98B-A5708AF93CB5}"/>
              </a:ext>
            </a:extLst>
          </p:cNvPr>
          <p:cNvSpPr/>
          <p:nvPr/>
        </p:nvSpPr>
        <p:spPr>
          <a:xfrm rot="10800000">
            <a:off x="9164754" y="8245422"/>
            <a:ext cx="1081556" cy="1143736"/>
          </a:xfrm>
          <a:prstGeom prst="chevron">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364208496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C2BC779-FE99-74AE-A212-FAE1AC0849D6}"/>
              </a:ext>
            </a:extLst>
          </p:cNvPr>
          <p:cNvSpPr>
            <a:spLocks noGrp="1"/>
          </p:cNvSpPr>
          <p:nvPr>
            <p:ph type="title"/>
          </p:nvPr>
        </p:nvSpPr>
        <p:spPr>
          <a:xfrm>
            <a:off x="1033199" y="355600"/>
            <a:ext cx="18744933" cy="1710267"/>
          </a:xfrm>
        </p:spPr>
        <p:txBody>
          <a:bodyPr/>
          <a:lstStyle/>
          <a:p>
            <a:r>
              <a:rPr lang="en-GB" sz="6000"/>
              <a:t>Unsuitable temporary accommodation </a:t>
            </a:r>
          </a:p>
        </p:txBody>
      </p:sp>
      <p:sp>
        <p:nvSpPr>
          <p:cNvPr id="3" name="Text Placeholder 2">
            <a:extLst>
              <a:ext uri="{FF2B5EF4-FFF2-40B4-BE49-F238E27FC236}">
                <a16:creationId xmlns:a16="http://schemas.microsoft.com/office/drawing/2014/main" id="{4D265B5F-68C4-0CF9-9CFD-5BC4B8B5ACDC}"/>
              </a:ext>
            </a:extLst>
          </p:cNvPr>
          <p:cNvSpPr>
            <a:spLocks noGrp="1"/>
          </p:cNvSpPr>
          <p:nvPr>
            <p:ph type="body" sz="quarter" idx="10"/>
          </p:nvPr>
        </p:nvSpPr>
        <p:spPr>
          <a:xfrm>
            <a:off x="687468" y="3832882"/>
            <a:ext cx="18744932" cy="6655744"/>
          </a:xfrm>
        </p:spPr>
        <p:txBody>
          <a:bodyPr vert="horz" lIns="91440" tIns="45720" rIns="91440" bIns="45720" rtlCol="0" anchor="t">
            <a:noAutofit/>
          </a:bodyPr>
          <a:lstStyle/>
          <a:p>
            <a:endParaRPr lang="en-GB" sz="4800"/>
          </a:p>
          <a:p>
            <a:r>
              <a:rPr lang="en-GB" sz="4800"/>
              <a:t>There are two types of temporary accommodation</a:t>
            </a:r>
          </a:p>
          <a:p>
            <a:r>
              <a:rPr lang="en-GB" sz="4800"/>
              <a:t>– interim emergency accommodation and temporary accommodation once Main housing duty was accepted. </a:t>
            </a:r>
          </a:p>
          <a:p>
            <a:endParaRPr lang="en-GB" sz="4800"/>
          </a:p>
          <a:p>
            <a:r>
              <a:rPr lang="en-GB" sz="4800"/>
              <a:t>Interim accommodation is provided for the duration of homelessness assessment and to challenge suitability you will need a Judicial review. </a:t>
            </a:r>
          </a:p>
          <a:p>
            <a:endParaRPr lang="en-GB" sz="3600"/>
          </a:p>
          <a:p>
            <a:endParaRPr lang="en-GB" sz="3600"/>
          </a:p>
          <a:p>
            <a:endParaRPr lang="en-GB" sz="3600"/>
          </a:p>
          <a:p>
            <a:endParaRPr lang="en-GB"/>
          </a:p>
        </p:txBody>
      </p:sp>
      <p:sp>
        <p:nvSpPr>
          <p:cNvPr id="4" name="Slide Number Placeholder 3">
            <a:extLst>
              <a:ext uri="{FF2B5EF4-FFF2-40B4-BE49-F238E27FC236}">
                <a16:creationId xmlns:a16="http://schemas.microsoft.com/office/drawing/2014/main" id="{146F7212-FDD2-1AE6-31DC-A881B705C479}"/>
              </a:ext>
            </a:extLst>
          </p:cNvPr>
          <p:cNvSpPr>
            <a:spLocks noGrp="1"/>
          </p:cNvSpPr>
          <p:nvPr>
            <p:ph type="sldNum" sz="quarter" idx="13"/>
          </p:nvPr>
        </p:nvSpPr>
        <p:spPr/>
        <p:txBody>
          <a:bodyPr/>
          <a:lstStyle/>
          <a:p>
            <a:fld id="{B90F9CBB-4563-4BE2-B3E1-4A9E8EA05CDE}" type="slidenum">
              <a:rPr lang="en-GB" smtClean="0"/>
              <a:pPr/>
              <a:t>27</a:t>
            </a:fld>
            <a:endParaRPr lang="en-GB"/>
          </a:p>
        </p:txBody>
      </p:sp>
      <p:pic>
        <p:nvPicPr>
          <p:cNvPr id="5" name="Picture 4">
            <a:extLst>
              <a:ext uri="{FF2B5EF4-FFF2-40B4-BE49-F238E27FC236}">
                <a16:creationId xmlns:a16="http://schemas.microsoft.com/office/drawing/2014/main" id="{FF2DA83B-A012-1F66-4526-A27C74419941}"/>
              </a:ext>
            </a:extLst>
          </p:cNvPr>
          <p:cNvPicPr>
            <a:picLocks noChangeAspect="1"/>
          </p:cNvPicPr>
          <p:nvPr/>
        </p:nvPicPr>
        <p:blipFill>
          <a:blip r:embed="rId3"/>
          <a:stretch>
            <a:fillRect/>
          </a:stretch>
        </p:blipFill>
        <p:spPr>
          <a:xfrm>
            <a:off x="14579494" y="223415"/>
            <a:ext cx="4491407" cy="4491407"/>
          </a:xfrm>
          <a:prstGeom prst="rect">
            <a:avLst/>
          </a:prstGeom>
        </p:spPr>
      </p:pic>
    </p:spTree>
    <p:extLst>
      <p:ext uri="{BB962C8B-B14F-4D97-AF65-F5344CB8AC3E}">
        <p14:creationId xmlns:p14="http://schemas.microsoft.com/office/powerpoint/2010/main" val="376894584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24C771-6796-CA53-F0D8-ACC4B2EFD07F}"/>
              </a:ext>
            </a:extLst>
          </p:cNvPr>
          <p:cNvSpPr>
            <a:spLocks noGrp="1"/>
          </p:cNvSpPr>
          <p:nvPr>
            <p:ph type="title"/>
          </p:nvPr>
        </p:nvSpPr>
        <p:spPr>
          <a:xfrm>
            <a:off x="1033200" y="1447200"/>
            <a:ext cx="8010738" cy="1818000"/>
          </a:xfrm>
        </p:spPr>
        <p:txBody>
          <a:bodyPr anchor="ctr">
            <a:normAutofit/>
          </a:bodyPr>
          <a:lstStyle/>
          <a:p>
            <a:r>
              <a:rPr lang="en-GB"/>
              <a:t>Case study </a:t>
            </a:r>
          </a:p>
        </p:txBody>
      </p:sp>
      <p:pic>
        <p:nvPicPr>
          <p:cNvPr id="1026" name="Picture 2" descr="A picture containing person, close&#10;&#10;Description automatically generated">
            <a:extLst>
              <a:ext uri="{FF2B5EF4-FFF2-40B4-BE49-F238E27FC236}">
                <a16:creationId xmlns:a16="http://schemas.microsoft.com/office/drawing/2014/main" id="{F2AE6533-7075-F57A-EB51-FB4BBF1BA853}"/>
              </a:ext>
            </a:extLst>
          </p:cNvPr>
          <p:cNvPicPr>
            <a:picLocks noGrp="1" noChangeAspect="1" noChangeArrowheads="1"/>
          </p:cNvPicPr>
          <p:nvPr>
            <p:ph type="pic" sz="quarter" idx="11"/>
          </p:nvPr>
        </p:nvPicPr>
        <p:blipFill rotWithShape="1">
          <a:blip r:embed="rId3">
            <a:extLst>
              <a:ext uri="{28A0092B-C50C-407E-A947-70E740481C1C}">
                <a14:useLocalDpi xmlns:a14="http://schemas.microsoft.com/office/drawing/2010/main" val="0"/>
              </a:ext>
            </a:extLst>
          </a:blip>
          <a:srcRect t="5708" r="-1" b="11207"/>
          <a:stretch/>
        </p:blipFill>
        <p:spPr bwMode="auto">
          <a:xfrm>
            <a:off x="10509250" y="10"/>
            <a:ext cx="9594850" cy="11307590"/>
          </a:xfrm>
          <a:prstGeom prst="rect">
            <a:avLst/>
          </a:prstGeom>
          <a:solidFill>
            <a:srgbClr val="FFFFFF"/>
          </a:solidFill>
        </p:spPr>
      </p:pic>
      <p:sp>
        <p:nvSpPr>
          <p:cNvPr id="3" name="Text Placeholder 2">
            <a:extLst>
              <a:ext uri="{FF2B5EF4-FFF2-40B4-BE49-F238E27FC236}">
                <a16:creationId xmlns:a16="http://schemas.microsoft.com/office/drawing/2014/main" id="{67A8B427-D951-047A-0583-9F86CEB9AE03}"/>
              </a:ext>
            </a:extLst>
          </p:cNvPr>
          <p:cNvSpPr>
            <a:spLocks noGrp="1"/>
          </p:cNvSpPr>
          <p:nvPr>
            <p:ph type="body" sz="quarter" idx="12"/>
          </p:nvPr>
        </p:nvSpPr>
        <p:spPr>
          <a:xfrm>
            <a:off x="1033200" y="3740750"/>
            <a:ext cx="8010525" cy="6121400"/>
          </a:xfrm>
        </p:spPr>
        <p:txBody>
          <a:bodyPr vert="horz" lIns="0" tIns="0" rIns="0" bIns="0" rtlCol="0">
            <a:normAutofit/>
          </a:bodyPr>
          <a:lstStyle/>
          <a:p>
            <a:pPr marL="13970" indent="0">
              <a:lnSpc>
                <a:spcPct val="90000"/>
              </a:lnSpc>
              <a:buNone/>
            </a:pPr>
            <a:r>
              <a:rPr lang="en-GB" b="1"/>
              <a:t>Family A </a:t>
            </a:r>
          </a:p>
          <a:p>
            <a:pPr marL="13970" indent="0">
              <a:lnSpc>
                <a:spcPct val="90000"/>
              </a:lnSpc>
              <a:buNone/>
            </a:pPr>
            <a:r>
              <a:rPr lang="en-GB"/>
              <a:t>Family of 4 consisting of 2 parents and 2 children , one of the children has been diagnosed with autism. </a:t>
            </a:r>
          </a:p>
          <a:p>
            <a:pPr marL="13970" indent="0">
              <a:lnSpc>
                <a:spcPct val="90000"/>
              </a:lnSpc>
              <a:buNone/>
            </a:pPr>
            <a:endParaRPr lang="en-GB"/>
          </a:p>
          <a:p>
            <a:pPr marL="13970" indent="0">
              <a:lnSpc>
                <a:spcPct val="90000"/>
              </a:lnSpc>
              <a:buNone/>
            </a:pPr>
            <a:r>
              <a:rPr lang="en-GB"/>
              <a:t>Family are residing in 2-bedroom secure tenancy, they feel their property is not suitable for them as they are overcrowded. </a:t>
            </a:r>
          </a:p>
          <a:p>
            <a:pPr marL="13970" indent="0">
              <a:lnSpc>
                <a:spcPct val="90000"/>
              </a:lnSpc>
              <a:buNone/>
            </a:pPr>
            <a:endParaRPr lang="en-GB"/>
          </a:p>
          <a:p>
            <a:pPr marL="13970" indent="0">
              <a:lnSpc>
                <a:spcPct val="90000"/>
              </a:lnSpc>
              <a:buNone/>
            </a:pPr>
            <a:r>
              <a:rPr lang="en-GB"/>
              <a:t>They made an application on the housing register and were not given any priority. </a:t>
            </a:r>
          </a:p>
          <a:p>
            <a:pPr marL="13970" indent="0">
              <a:lnSpc>
                <a:spcPct val="90000"/>
              </a:lnSpc>
              <a:buNone/>
            </a:pPr>
            <a:endParaRPr lang="en-GB"/>
          </a:p>
          <a:p>
            <a:pPr marL="13970" indent="0">
              <a:lnSpc>
                <a:spcPct val="90000"/>
              </a:lnSpc>
              <a:buNone/>
            </a:pPr>
            <a:r>
              <a:rPr lang="en-GB"/>
              <a:t>They want to challenge this decision but not sure how to go about it. </a:t>
            </a:r>
          </a:p>
          <a:p>
            <a:pPr marL="356870">
              <a:lnSpc>
                <a:spcPct val="90000"/>
              </a:lnSpc>
            </a:pPr>
            <a:endParaRPr lang="en-GB"/>
          </a:p>
          <a:p>
            <a:pPr marL="13970" indent="0">
              <a:lnSpc>
                <a:spcPct val="90000"/>
              </a:lnSpc>
              <a:buNone/>
            </a:pPr>
            <a:endParaRPr lang="en-GB"/>
          </a:p>
        </p:txBody>
      </p:sp>
      <p:sp>
        <p:nvSpPr>
          <p:cNvPr id="1031" name="Slide Number Placeholder 4">
            <a:extLst>
              <a:ext uri="{FF2B5EF4-FFF2-40B4-BE49-F238E27FC236}">
                <a16:creationId xmlns:a16="http://schemas.microsoft.com/office/drawing/2014/main" id="{13AC9F23-531F-8434-4A61-8D4C41EC619D}"/>
              </a:ext>
            </a:extLst>
          </p:cNvPr>
          <p:cNvSpPr>
            <a:spLocks noGrp="1"/>
          </p:cNvSpPr>
          <p:nvPr>
            <p:ph type="sldNum" sz="quarter" idx="15"/>
          </p:nvPr>
        </p:nvSpPr>
        <p:spPr>
          <a:xfrm>
            <a:off x="15394358" y="10482263"/>
            <a:ext cx="4522788" cy="601662"/>
          </a:xfrm>
        </p:spPr>
        <p:txBody>
          <a:bodyPr/>
          <a:lstStyle/>
          <a:p>
            <a:pPr>
              <a:spcAft>
                <a:spcPts val="600"/>
              </a:spcAft>
            </a:pPr>
            <a:fld id="{B90F9CBB-4563-4BE2-B3E1-4A9E8EA05CDE}" type="slidenum">
              <a:rPr lang="en-GB" smtClean="0"/>
              <a:pPr>
                <a:spcAft>
                  <a:spcPts val="600"/>
                </a:spcAft>
              </a:pPr>
              <a:t>28</a:t>
            </a:fld>
            <a:endParaRPr lang="en-GB"/>
          </a:p>
        </p:txBody>
      </p:sp>
    </p:spTree>
    <p:extLst>
      <p:ext uri="{BB962C8B-B14F-4D97-AF65-F5344CB8AC3E}">
        <p14:creationId xmlns:p14="http://schemas.microsoft.com/office/powerpoint/2010/main" val="73642680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26840AC-B63E-4238-BC6B-8042520585EA}"/>
              </a:ext>
            </a:extLst>
          </p:cNvPr>
          <p:cNvSpPr>
            <a:spLocks noGrp="1"/>
          </p:cNvSpPr>
          <p:nvPr>
            <p:ph type="body" sz="quarter" idx="10"/>
          </p:nvPr>
        </p:nvSpPr>
        <p:spPr>
          <a:xfrm>
            <a:off x="3355306" y="2403771"/>
            <a:ext cx="12960000" cy="5386090"/>
          </a:xfrm>
        </p:spPr>
        <p:txBody>
          <a:bodyPr/>
          <a:lstStyle/>
          <a:p>
            <a:pPr marL="0" indent="0">
              <a:buNone/>
            </a:pPr>
            <a:r>
              <a:rPr lang="en-GB"/>
              <a:t>THAT IS THE END OF THE PRESENTATION…</a:t>
            </a:r>
          </a:p>
        </p:txBody>
      </p:sp>
    </p:spTree>
    <p:extLst>
      <p:ext uri="{BB962C8B-B14F-4D97-AF65-F5344CB8AC3E}">
        <p14:creationId xmlns:p14="http://schemas.microsoft.com/office/powerpoint/2010/main" val="267079398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A diagram of a company&#10;&#10;Description automatically generated">
            <a:extLst>
              <a:ext uri="{FF2B5EF4-FFF2-40B4-BE49-F238E27FC236}">
                <a16:creationId xmlns:a16="http://schemas.microsoft.com/office/drawing/2014/main" id="{82585B69-A189-7FFD-7C1C-52F57E802F59}"/>
              </a:ext>
            </a:extLst>
          </p:cNvPr>
          <p:cNvPicPr>
            <a:picLocks noChangeAspect="1"/>
          </p:cNvPicPr>
          <p:nvPr/>
        </p:nvPicPr>
        <p:blipFill>
          <a:blip r:embed="rId2"/>
          <a:stretch>
            <a:fillRect/>
          </a:stretch>
        </p:blipFill>
        <p:spPr>
          <a:xfrm>
            <a:off x="10908404" y="1464391"/>
            <a:ext cx="8577967" cy="8446787"/>
          </a:xfrm>
          <a:prstGeom prst="rect">
            <a:avLst/>
          </a:prstGeom>
        </p:spPr>
      </p:pic>
      <p:sp>
        <p:nvSpPr>
          <p:cNvPr id="2" name="Title 1">
            <a:extLst>
              <a:ext uri="{FF2B5EF4-FFF2-40B4-BE49-F238E27FC236}">
                <a16:creationId xmlns:a16="http://schemas.microsoft.com/office/drawing/2014/main" id="{0F35EF0D-B494-9193-C375-442835BFD63C}"/>
              </a:ext>
            </a:extLst>
          </p:cNvPr>
          <p:cNvSpPr>
            <a:spLocks noGrp="1"/>
          </p:cNvSpPr>
          <p:nvPr>
            <p:ph type="title"/>
          </p:nvPr>
        </p:nvSpPr>
        <p:spPr/>
        <p:txBody>
          <a:bodyPr>
            <a:noAutofit/>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r>
              <a:rPr lang="en-GB" sz="8740" b="1">
                <a:solidFill>
                  <a:srgbClr val="FFFFFF"/>
                </a:solidFill>
                <a:latin typeface="Barlow"/>
              </a:rPr>
              <a:t>Lived Experience</a:t>
            </a:r>
          </a:p>
        </p:txBody>
      </p:sp>
      <p:sp>
        <p:nvSpPr>
          <p:cNvPr id="4" name="Text Placeholder 3">
            <a:extLst>
              <a:ext uri="{FF2B5EF4-FFF2-40B4-BE49-F238E27FC236}">
                <a16:creationId xmlns:a16="http://schemas.microsoft.com/office/drawing/2014/main" id="{085B8525-E296-DDF5-9D77-FED2AD0BA932}"/>
              </a:ext>
            </a:extLst>
          </p:cNvPr>
          <p:cNvSpPr>
            <a:spLocks noGrp="1"/>
          </p:cNvSpPr>
          <p:nvPr>
            <p:ph type="body" sz="quarter" idx="14"/>
          </p:nvPr>
        </p:nvSpPr>
        <p:spPr/>
        <p:txBody>
          <a:bodyPr vert="horz" lIns="150781" tIns="75390" rIns="150781" bIns="75390" rtlCol="0" anchor="t">
            <a:normAutofit/>
          </a:bodyPr>
          <a:lst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a:lstStyle>
          <a:p>
            <a:pPr indent="0">
              <a:buNone/>
            </a:pPr>
            <a:r>
              <a:rPr lang="en-US" sz="4617" b="1">
                <a:solidFill>
                  <a:srgbClr val="FFFFFF"/>
                </a:solidFill>
                <a:latin typeface="Barlow"/>
              </a:rPr>
              <a:t>Contact details</a:t>
            </a:r>
            <a:endParaRPr lang="en-US" sz="4617">
              <a:solidFill>
                <a:srgbClr val="FFFFFF"/>
              </a:solidFill>
              <a:latin typeface="Barlow"/>
            </a:endParaRPr>
          </a:p>
          <a:p>
            <a:endParaRPr lang="en-US" sz="1814">
              <a:solidFill>
                <a:srgbClr val="FFFFFF"/>
              </a:solidFill>
              <a:latin typeface="Arial"/>
              <a:cs typeface="Arial"/>
            </a:endParaRPr>
          </a:p>
          <a:p>
            <a:pPr>
              <a:lnSpc>
                <a:spcPct val="150000"/>
              </a:lnSpc>
            </a:pPr>
            <a:r>
              <a:rPr lang="en-GB" sz="4123" b="1">
                <a:solidFill>
                  <a:srgbClr val="FFFFFF"/>
                </a:solidFill>
                <a:latin typeface="Barlow"/>
              </a:rPr>
              <a:t>Fiona McLeod</a:t>
            </a:r>
            <a:endParaRPr lang="en-US" sz="4123">
              <a:solidFill>
                <a:srgbClr val="FFFFFF"/>
              </a:solidFill>
              <a:latin typeface="Barlow"/>
            </a:endParaRPr>
          </a:p>
          <a:p>
            <a:pPr>
              <a:lnSpc>
                <a:spcPct val="150000"/>
              </a:lnSpc>
            </a:pPr>
            <a:r>
              <a:rPr lang="en-GB" sz="4123">
                <a:solidFill>
                  <a:srgbClr val="FFFFFF"/>
                </a:solidFill>
                <a:latin typeface="Barlow"/>
                <a:hlinkClick r:id="rId3">
                  <a:extLst>
                    <a:ext uri="{A12FA001-AC4F-418D-AE19-62706E023703}">
                      <ahyp:hlinkClr xmlns:ahyp="http://schemas.microsoft.com/office/drawing/2018/hyperlinkcolor" val="tx"/>
                    </a:ext>
                  </a:extLst>
                </a:hlinkClick>
              </a:rPr>
              <a:t>fiona_mcleod@shelter.org.uk</a:t>
            </a:r>
            <a:endParaRPr lang="en-US" sz="4123">
              <a:solidFill>
                <a:srgbClr val="FFFFFF"/>
              </a:solidFill>
              <a:latin typeface="Barlow"/>
            </a:endParaRPr>
          </a:p>
          <a:p>
            <a:pPr>
              <a:lnSpc>
                <a:spcPct val="150000"/>
              </a:lnSpc>
            </a:pPr>
            <a:r>
              <a:rPr lang="en-GB" sz="4123" b="1">
                <a:solidFill>
                  <a:srgbClr val="FFFFFF"/>
                </a:solidFill>
                <a:latin typeface="Barlow"/>
              </a:rPr>
              <a:t>07880 457 425</a:t>
            </a:r>
            <a:endParaRPr lang="en-US" sz="4123">
              <a:solidFill>
                <a:srgbClr val="FFFFFF"/>
              </a:solidFill>
              <a:latin typeface="Barlow"/>
            </a:endParaRPr>
          </a:p>
          <a:p>
            <a:endParaRPr lang="en-US" sz="1814">
              <a:solidFill>
                <a:srgbClr val="FFFFFF"/>
              </a:solidFill>
              <a:latin typeface="Arial"/>
              <a:cs typeface="Arial"/>
            </a:endParaRPr>
          </a:p>
          <a:p>
            <a:endParaRPr lang="en-US" sz="1731">
              <a:solidFill>
                <a:srgbClr val="FFFFFF"/>
              </a:solidFill>
            </a:endParaRPr>
          </a:p>
        </p:txBody>
      </p:sp>
      <p:sp>
        <p:nvSpPr>
          <p:cNvPr id="3" name="Slide Number Placeholder 2">
            <a:extLst>
              <a:ext uri="{FF2B5EF4-FFF2-40B4-BE49-F238E27FC236}">
                <a16:creationId xmlns:a16="http://schemas.microsoft.com/office/drawing/2014/main" id="{E5059C1A-83C9-1C25-473A-3C696ED642B9}"/>
              </a:ext>
            </a:extLst>
          </p:cNvPr>
          <p:cNvSpPr>
            <a:spLocks noGrp="1"/>
          </p:cNvSpPr>
          <p:nvPr>
            <p:ph type="sldNum" sz="quarter" idx="16"/>
          </p:nvPr>
        </p:nvSpPr>
        <p:spPr/>
        <p:txBody>
          <a:bodyPr/>
          <a:lstStyle>
            <a:defPPr>
              <a:defRPr lang="en-US"/>
            </a:defPPr>
            <a:lvl1pPr marL="0" algn="l" defTabSz="2486438" rtl="0" eaLnBrk="1" latinLnBrk="0" hangingPunct="1">
              <a:defRPr sz="4894" kern="1200">
                <a:solidFill>
                  <a:schemeClr val="tx1"/>
                </a:solidFill>
                <a:latin typeface="+mn-lt"/>
                <a:ea typeface="+mn-ea"/>
                <a:cs typeface="+mn-cs"/>
              </a:defRPr>
            </a:lvl1pPr>
            <a:lvl2pPr marL="1243219" algn="l" defTabSz="2486438" rtl="0" eaLnBrk="1" latinLnBrk="0" hangingPunct="1">
              <a:defRPr sz="4894" kern="1200">
                <a:solidFill>
                  <a:schemeClr val="tx1"/>
                </a:solidFill>
                <a:latin typeface="+mn-lt"/>
                <a:ea typeface="+mn-ea"/>
                <a:cs typeface="+mn-cs"/>
              </a:defRPr>
            </a:lvl2pPr>
            <a:lvl3pPr marL="2486438" algn="l" defTabSz="2486438" rtl="0" eaLnBrk="1" latinLnBrk="0" hangingPunct="1">
              <a:defRPr sz="4894" kern="1200">
                <a:solidFill>
                  <a:schemeClr val="tx1"/>
                </a:solidFill>
                <a:latin typeface="+mn-lt"/>
                <a:ea typeface="+mn-ea"/>
                <a:cs typeface="+mn-cs"/>
              </a:defRPr>
            </a:lvl3pPr>
            <a:lvl4pPr marL="3729655" algn="l" defTabSz="2486438" rtl="0" eaLnBrk="1" latinLnBrk="0" hangingPunct="1">
              <a:defRPr sz="4894" kern="1200">
                <a:solidFill>
                  <a:schemeClr val="tx1"/>
                </a:solidFill>
                <a:latin typeface="+mn-lt"/>
                <a:ea typeface="+mn-ea"/>
                <a:cs typeface="+mn-cs"/>
              </a:defRPr>
            </a:lvl4pPr>
            <a:lvl5pPr marL="4972874" algn="l" defTabSz="2486438" rtl="0" eaLnBrk="1" latinLnBrk="0" hangingPunct="1">
              <a:defRPr sz="4894" kern="1200">
                <a:solidFill>
                  <a:schemeClr val="tx1"/>
                </a:solidFill>
                <a:latin typeface="+mn-lt"/>
                <a:ea typeface="+mn-ea"/>
                <a:cs typeface="+mn-cs"/>
              </a:defRPr>
            </a:lvl5pPr>
            <a:lvl6pPr marL="6216093" algn="l" defTabSz="2486438" rtl="0" eaLnBrk="1" latinLnBrk="0" hangingPunct="1">
              <a:defRPr sz="4894" kern="1200">
                <a:solidFill>
                  <a:schemeClr val="tx1"/>
                </a:solidFill>
                <a:latin typeface="+mn-lt"/>
                <a:ea typeface="+mn-ea"/>
                <a:cs typeface="+mn-cs"/>
              </a:defRPr>
            </a:lvl6pPr>
            <a:lvl7pPr marL="7459313" algn="l" defTabSz="2486438" rtl="0" eaLnBrk="1" latinLnBrk="0" hangingPunct="1">
              <a:defRPr sz="4894" kern="1200">
                <a:solidFill>
                  <a:schemeClr val="tx1"/>
                </a:solidFill>
                <a:latin typeface="+mn-lt"/>
                <a:ea typeface="+mn-ea"/>
                <a:cs typeface="+mn-cs"/>
              </a:defRPr>
            </a:lvl7pPr>
            <a:lvl8pPr marL="8702532" algn="l" defTabSz="2486438" rtl="0" eaLnBrk="1" latinLnBrk="0" hangingPunct="1">
              <a:defRPr sz="4894" kern="1200">
                <a:solidFill>
                  <a:schemeClr val="tx1"/>
                </a:solidFill>
                <a:latin typeface="+mn-lt"/>
                <a:ea typeface="+mn-ea"/>
                <a:cs typeface="+mn-cs"/>
              </a:defRPr>
            </a:lvl8pPr>
            <a:lvl9pPr marL="9945749" algn="l" defTabSz="2486438" rtl="0" eaLnBrk="1" latinLnBrk="0" hangingPunct="1">
              <a:defRPr sz="4894" kern="1200">
                <a:solidFill>
                  <a:schemeClr val="tx1"/>
                </a:solidFill>
                <a:latin typeface="+mn-lt"/>
                <a:ea typeface="+mn-ea"/>
                <a:cs typeface="+mn-cs"/>
              </a:defRPr>
            </a:lvl9pPr>
          </a:lstStyle>
          <a:p>
            <a:fld id="{B90F9CBB-4563-4BE2-B3E1-4A9E8EA05CDE}" type="slidenum">
              <a:rPr lang="en-GB" smtClean="0"/>
              <a:pPr/>
              <a:t>30</a:t>
            </a:fld>
            <a:endParaRPr lang="en-GB"/>
          </a:p>
        </p:txBody>
      </p:sp>
    </p:spTree>
    <p:extLst>
      <p:ext uri="{BB962C8B-B14F-4D97-AF65-F5344CB8AC3E}">
        <p14:creationId xmlns:p14="http://schemas.microsoft.com/office/powerpoint/2010/main" val="29673121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D85897-EFB1-4810-AA37-CE73F54A8791}"/>
              </a:ext>
            </a:extLst>
          </p:cNvPr>
          <p:cNvSpPr>
            <a:spLocks noGrp="1"/>
          </p:cNvSpPr>
          <p:nvPr>
            <p:ph type="title"/>
          </p:nvPr>
        </p:nvSpPr>
        <p:spPr>
          <a:xfrm>
            <a:off x="546994" y="2630339"/>
            <a:ext cx="18938104" cy="7200800"/>
          </a:xfrm>
        </p:spPr>
        <p:txBody>
          <a:bodyPr>
            <a:normAutofit fontScale="90000"/>
          </a:bodyPr>
          <a:lstStyle/>
          <a:p>
            <a:r>
              <a:rPr lang="en-GB"/>
              <a:t>CONTACT INFORMATION </a:t>
            </a:r>
            <a:br>
              <a:rPr lang="en-GB"/>
            </a:br>
            <a:br>
              <a:rPr lang="en-GB" sz="4900" b="0" cap="none"/>
            </a:br>
            <a:r>
              <a:rPr lang="en-GB" sz="4900" b="0" cap="none">
                <a:latin typeface="Barlow" panose="00000500000000000000" pitchFamily="2" charset="0"/>
              </a:rPr>
              <a:t>If you are homeless or need advice about your housing situation please call the London advice line 0344 515 1540</a:t>
            </a:r>
            <a:br>
              <a:rPr lang="en-GB" sz="4900" b="0" cap="none">
                <a:latin typeface="Barlow" panose="00000500000000000000" pitchFamily="2" charset="0"/>
              </a:rPr>
            </a:br>
            <a:br>
              <a:rPr lang="en-GB" sz="4900" b="0" cap="none">
                <a:latin typeface="Barlow" panose="00000500000000000000" pitchFamily="2" charset="0"/>
              </a:rPr>
            </a:br>
            <a:r>
              <a:rPr lang="en-GB" sz="4900" b="0" cap="none">
                <a:latin typeface="Barlow" panose="00000500000000000000" pitchFamily="2" charset="0"/>
              </a:rPr>
              <a:t>Lines are open 9.30-6 Monday to Friday  </a:t>
            </a:r>
            <a:br>
              <a:rPr lang="en-GB" sz="4900" kern="1200" cap="none">
                <a:latin typeface="Barlow" panose="00000500000000000000" pitchFamily="2" charset="0"/>
              </a:rPr>
            </a:br>
            <a:br>
              <a:rPr lang="en-GB" sz="3400" kern="1200" cap="none">
                <a:latin typeface="Barlow" panose="00000500000000000000" pitchFamily="2" charset="0"/>
              </a:rPr>
            </a:br>
            <a:br>
              <a:rPr lang="en-GB" sz="3400" kern="1200" cap="none">
                <a:latin typeface="Barlow" panose="00000500000000000000" pitchFamily="2" charset="0"/>
              </a:rPr>
            </a:br>
            <a:br>
              <a:rPr lang="en-GB" sz="3400" kern="1200" cap="none">
                <a:latin typeface="Barlow" panose="00000500000000000000" pitchFamily="2" charset="0"/>
              </a:rPr>
            </a:br>
            <a:br>
              <a:rPr lang="en-GB" sz="3400" kern="1200" cap="none">
                <a:latin typeface="Barlow" panose="00000500000000000000" pitchFamily="2" charset="0"/>
              </a:rPr>
            </a:br>
            <a:br>
              <a:rPr lang="en-GB" sz="3400" kern="1200" cap="none">
                <a:latin typeface="Barlow" panose="00000500000000000000" pitchFamily="2" charset="0"/>
              </a:rPr>
            </a:br>
            <a:br>
              <a:rPr lang="en-GB" sz="3100" b="0" kern="1200" cap="none">
                <a:latin typeface="Barlow" panose="00000500000000000000" pitchFamily="2" charset="0"/>
              </a:rPr>
            </a:br>
            <a:br>
              <a:rPr lang="en-GB" sz="3100" b="0" kern="1200" cap="none">
                <a:latin typeface="Barlow" panose="00000500000000000000" pitchFamily="2" charset="0"/>
              </a:rPr>
            </a:br>
            <a:endParaRPr lang="en-GB"/>
          </a:p>
        </p:txBody>
      </p:sp>
      <p:pic>
        <p:nvPicPr>
          <p:cNvPr id="4" name="Picture 2">
            <a:extLst>
              <a:ext uri="{FF2B5EF4-FFF2-40B4-BE49-F238E27FC236}">
                <a16:creationId xmlns:a16="http://schemas.microsoft.com/office/drawing/2014/main" id="{2E8354CB-9A06-4765-ABDF-607C74BF3F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693010" y="10119171"/>
            <a:ext cx="1009650"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9888386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785980740"/>
      </p:ext>
    </p:extLst>
  </p:cSld>
  <p:clrMapOvr>
    <a:masterClrMapping/>
  </p:clrMapOvr>
</p:sld>
</file>

<file path=ppt/theme/theme1.xml><?xml version="1.0" encoding="utf-8"?>
<a:theme xmlns:a="http://schemas.openxmlformats.org/drawingml/2006/main" name="Shelter template">
  <a:themeElements>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336DF5"/>
      </a:hlink>
      <a:folHlink>
        <a:srgbClr val="000000"/>
      </a:folHlink>
    </a:clrScheme>
    <a:fontScheme name="UPPER CASE">
      <a:majorFont>
        <a:latin typeface="Barlow Condensed Bold"/>
        <a:ea typeface=""/>
        <a:cs typeface=""/>
      </a:majorFont>
      <a:minorFont>
        <a:latin typeface="Barlow"/>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sz="2450" dirty="0">
            <a:solidFill>
              <a:schemeClr val="bg1"/>
            </a:solidFill>
          </a:defRPr>
        </a:defPPr>
      </a:lstStyle>
    </a:txDef>
  </a:objectDefaults>
  <a:extraClrSchemeLst/>
  <a:extLst>
    <a:ext uri="{05A4C25C-085E-4340-85A3-A5531E510DB2}">
      <thm15:themeFamily xmlns:thm15="http://schemas.microsoft.com/office/thememl/2012/main" name="Homeless Awarness Training DRAFT 1" id="{91699D8E-D633-452C-AC18-852AB2ED8C39}" vid="{83105C14-1149-4E74-8221-F4AFE00C336C}"/>
    </a:ext>
  </a:extLst>
</a:theme>
</file>

<file path=ppt/theme/theme2.xml><?xml version="1.0" encoding="utf-8"?>
<a:theme xmlns:a="http://schemas.openxmlformats.org/drawingml/2006/main" name="Section slides ">
  <a:themeElements>
    <a:clrScheme name="Custom 1">
      <a:dk1>
        <a:srgbClr val="000000"/>
      </a:dk1>
      <a:lt1>
        <a:srgbClr val="FFFFFF"/>
      </a:lt1>
      <a:dk2>
        <a:srgbClr val="333333"/>
      </a:dk2>
      <a:lt2>
        <a:srgbClr val="F2F2F2"/>
      </a:lt2>
      <a:accent1>
        <a:srgbClr val="FF334E"/>
      </a:accent1>
      <a:accent2>
        <a:srgbClr val="000000"/>
      </a:accent2>
      <a:accent3>
        <a:srgbClr val="FF334E"/>
      </a:accent3>
      <a:accent4>
        <a:srgbClr val="FF5B71"/>
      </a:accent4>
      <a:accent5>
        <a:srgbClr val="FF99A7"/>
      </a:accent5>
      <a:accent6>
        <a:srgbClr val="FFCCD3"/>
      </a:accent6>
      <a:hlink>
        <a:srgbClr val="000000"/>
      </a:hlink>
      <a:folHlink>
        <a:srgbClr val="FF0022"/>
      </a:folHlink>
    </a:clrScheme>
    <a:fontScheme name="Shelter default">
      <a:majorFont>
        <a:latin typeface="Barlow Condensed Bold"/>
        <a:ea typeface=""/>
        <a:cs typeface=""/>
      </a:majorFont>
      <a:minorFont>
        <a:latin typeface="Barlow"/>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sz="2450" dirty="0">
            <a:solidFill>
              <a:schemeClr val="bg1"/>
            </a:solidFill>
          </a:defRPr>
        </a:defPPr>
      </a:lstStyle>
    </a:txDef>
  </a:objectDefaults>
  <a:extraClrSchemeLst/>
  <a:extLst>
    <a:ext uri="{05A4C25C-085E-4340-85A3-A5531E510DB2}">
      <thm15:themeFamily xmlns:thm15="http://schemas.microsoft.com/office/thememl/2012/main" name="Homeless Awarness Training DRAFT 1" id="{91699D8E-D633-452C-AC18-852AB2ED8C39}" vid="{27DBCFBC-9871-4437-AB9B-2FE70F6C74DA}"/>
    </a:ext>
  </a:extLst>
</a:theme>
</file>

<file path=ppt/theme/theme3.xml><?xml version="1.0" encoding="utf-8"?>
<a:theme xmlns:a="http://schemas.openxmlformats.org/drawingml/2006/main" name="1_Shelter template">
  <a:themeElements>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336DF5"/>
      </a:hlink>
      <a:folHlink>
        <a:srgbClr val="000000"/>
      </a:folHlink>
    </a:clrScheme>
    <a:fontScheme name="UPPER CASE">
      <a:majorFont>
        <a:latin typeface="Barlow Condensed Bold"/>
        <a:ea typeface=""/>
        <a:cs typeface=""/>
      </a:majorFont>
      <a:minorFont>
        <a:latin typeface="Barlow"/>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sz="2450" dirty="0">
            <a:solidFill>
              <a:schemeClr val="bg1"/>
            </a:solidFill>
          </a:defRPr>
        </a:defPPr>
      </a:lstStyle>
    </a:txDef>
  </a:objectDefaults>
  <a:extraClrSchemeLst/>
  <a:extLst>
    <a:ext uri="{05A4C25C-085E-4340-85A3-A5531E510DB2}">
      <thm15:themeFamily xmlns:thm15="http://schemas.microsoft.com/office/thememl/2012/main" name="Workshops" id="{0B323B3C-A9F6-4919-963B-850C3698172D}" vid="{C393BA49-464D-4072-9ADC-7AA851557E80}"/>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mso-contentType ?>
<SharedContentType xmlns="Microsoft.SharePoint.Taxonomy.ContentTypeSync" SourceId="2f29b7ba-3ce4-4ca7-981f-8b267a953af3" ContentTypeId="0x010100698C55C253238848BDB371B0232FBFE1" PreviousValue="false"/>
</file>

<file path=customXml/item2.xml><?xml version="1.0" encoding="utf-8"?>
<ct:contentTypeSchema xmlns:ct="http://schemas.microsoft.com/office/2006/metadata/contentType" xmlns:ma="http://schemas.microsoft.com/office/2006/metadata/properties/metaAttributes" ct:_="" ma:_="" ma:contentTypeName="Word Document" ma:contentTypeID="0x010100698C55C253238848BDB371B0232FBFE1005F66DDC3A95CB94E8450CB333E6E1104003B260992781D62428B43EB97FA6AC450" ma:contentTypeVersion="58" ma:contentTypeDescription="" ma:contentTypeScope="" ma:versionID="5ec2bf1a64fbb10d428a9a49d4021b84">
  <xsd:schema xmlns:xsd="http://www.w3.org/2001/XMLSchema" xmlns:xs="http://www.w3.org/2001/XMLSchema" xmlns:p="http://schemas.microsoft.com/office/2006/metadata/properties" xmlns:ns2="12ee97e6-1679-489f-91fd-f970f4f978a4" xmlns:ns3="cc3b503e-8ab8-4133-ac3d-fe9c7137613b" xmlns:ns4="3ab2b40b-5cb8-4517-ad55-dd437ad3a67d" targetNamespace="http://schemas.microsoft.com/office/2006/metadata/properties" ma:root="true" ma:fieldsID="efcd80e58a404b8a67024d71e9996744" ns2:_="" ns3:_="" ns4:_="">
    <xsd:import namespace="12ee97e6-1679-489f-91fd-f970f4f978a4"/>
    <xsd:import namespace="cc3b503e-8ab8-4133-ac3d-fe9c7137613b"/>
    <xsd:import namespace="3ab2b40b-5cb8-4517-ad55-dd437ad3a67d"/>
    <xsd:element name="properties">
      <xsd:complexType>
        <xsd:sequence>
          <xsd:element name="documentManagement">
            <xsd:complexType>
              <xsd:all>
                <xsd:element ref="ns2:b91e79f8b634474f8a56f3c1a67ed353" minOccurs="0"/>
                <xsd:element ref="ns2:TaxCatchAll" minOccurs="0"/>
                <xsd:element ref="ns2:TaxCatchAllLabel" minOccurs="0"/>
                <xsd:element ref="ns2:Sensitivity_x0020_Level" minOccurs="0"/>
                <xsd:element ref="ns2:Retention_x0020_Rule" minOccurs="0"/>
                <xsd:element ref="ns2:p5a7afdb188b450a8ef2cb924f4de416" minOccurs="0"/>
                <xsd:element ref="ns2:Retention_x0020_value" minOccurs="0"/>
                <xsd:element ref="ns3:MediaServiceOCR" minOccurs="0"/>
                <xsd:element ref="ns3:MediaServiceMetadata" minOccurs="0"/>
                <xsd:element ref="ns3:MediaServiceFastMetadata" minOccurs="0"/>
                <xsd:element ref="ns3:MediaServiceDateTaken" minOccurs="0"/>
                <xsd:element ref="ns3:MediaServiceAutoTags" minOccurs="0"/>
                <xsd:element ref="ns3:MediaServiceLocation" minOccurs="0"/>
                <xsd:element ref="ns4:SharedWithUsers" minOccurs="0"/>
                <xsd:element ref="ns4:SharedWithDetails" minOccurs="0"/>
                <xsd:element ref="ns3:MediaServiceGenerationTime" minOccurs="0"/>
                <xsd:element ref="ns3:MediaServiceEventHashCode" minOccurs="0"/>
                <xsd:element ref="ns3:MediaServiceAutoKeyPoints" minOccurs="0"/>
                <xsd:element ref="ns3:MediaServiceKeyPoints" minOccurs="0"/>
                <xsd:element ref="ns3:lcf76f155ced4ddcb4097134ff3c332f"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12ee97e6-1679-489f-91fd-f970f4f978a4" elementFormDefault="qualified">
    <xsd:import namespace="http://schemas.microsoft.com/office/2006/documentManagement/types"/>
    <xsd:import namespace="http://schemas.microsoft.com/office/infopath/2007/PartnerControls"/>
    <xsd:element name="b91e79f8b634474f8a56f3c1a67ed353" ma:index="8" nillable="true" ma:taxonomy="true" ma:internalName="b91e79f8b634474f8a56f3c1a67ed353" ma:taxonomyFieldName="Shelter_x0020_Division" ma:displayName="Shelter Directorate" ma:default="" ma:fieldId="{b91e79f8-b634-474f-8a56-f3c1a67ed353}" ma:sspId="2f29b7ba-3ce4-4ca7-981f-8b267a953af3" ma:termSetId="369950e7-fd18-4d1b-8966-92959b20b75d" ma:anchorId="00000000-0000-0000-0000-000000000000" ma:open="false" ma:isKeyword="false">
      <xsd:complexType>
        <xsd:sequence>
          <xsd:element ref="pc:Terms" minOccurs="0" maxOccurs="1"/>
        </xsd:sequence>
      </xsd:complexType>
    </xsd:element>
    <xsd:element name="TaxCatchAll" ma:index="9" nillable="true" ma:displayName="Taxonomy Catch All Column" ma:hidden="true" ma:list="{db036082-98ec-4539-9669-105d35d0453d}" ma:internalName="TaxCatchAll" ma:showField="CatchAllData" ma:web="50b39eb9-b70c-4146-921f-02a1db5d688e">
      <xsd:complexType>
        <xsd:complexContent>
          <xsd:extension base="dms:MultiChoiceLookup">
            <xsd:sequence>
              <xsd:element name="Value" type="dms:Lookup" maxOccurs="unbounded" minOccurs="0" nillable="true"/>
            </xsd:sequence>
          </xsd:extension>
        </xsd:complexContent>
      </xsd:complexType>
    </xsd:element>
    <xsd:element name="TaxCatchAllLabel" ma:index="10" nillable="true" ma:displayName="Taxonomy Catch All Column1" ma:hidden="true" ma:list="{db036082-98ec-4539-9669-105d35d0453d}" ma:internalName="TaxCatchAllLabel" ma:readOnly="true" ma:showField="CatchAllDataLabel" ma:web="50b39eb9-b70c-4146-921f-02a1db5d688e">
      <xsd:complexType>
        <xsd:complexContent>
          <xsd:extension base="dms:MultiChoiceLookup">
            <xsd:sequence>
              <xsd:element name="Value" type="dms:Lookup" maxOccurs="unbounded" minOccurs="0" nillable="true"/>
            </xsd:sequence>
          </xsd:extension>
        </xsd:complexContent>
      </xsd:complexType>
    </xsd:element>
    <xsd:element name="Sensitivity_x0020_Level" ma:index="12" nillable="true" ma:displayName="Sensitivity Level" ma:default="Not sensitive" ma:description="Data classification" ma:format="Dropdown" ma:internalName="Sensitivity_x0020_Level">
      <xsd:simpleType>
        <xsd:restriction base="dms:Choice">
          <xsd:enumeration value="Not sensitive"/>
          <xsd:enumeration value="Confidential"/>
          <xsd:enumeration value="Personal"/>
          <xsd:enumeration value="Confidential and Personal"/>
        </xsd:restriction>
      </xsd:simpleType>
    </xsd:element>
    <xsd:element name="Retention_x0020_Rule" ma:index="13" nillable="true" ma:displayName="Retention Rule" ma:default="7 years" ma:format="Dropdown" ma:hidden="true" ma:internalName="Retention_x0020_Rule" ma:readOnly="false">
      <xsd:simpleType>
        <xsd:restriction base="dms:Choice">
          <xsd:enumeration value="6 months"/>
          <xsd:enumeration value="12 months"/>
          <xsd:enumeration value="2 years"/>
          <xsd:enumeration value="3 years"/>
          <xsd:enumeration value="4 years"/>
          <xsd:enumeration value="5 years"/>
          <xsd:enumeration value="6 years"/>
          <xsd:enumeration value="7 years"/>
          <xsd:enumeration value="8 years"/>
          <xsd:enumeration value="9 years"/>
          <xsd:enumeration value="13 years"/>
          <xsd:enumeration value="25 years"/>
          <xsd:enumeration value="40 years"/>
        </xsd:restriction>
      </xsd:simpleType>
    </xsd:element>
    <xsd:element name="p5a7afdb188b450a8ef2cb924f4de416" ma:index="14" nillable="true" ma:taxonomy="true" ma:internalName="p5a7afdb188b450a8ef2cb924f4de416" ma:taxonomyFieldName="Retention_x0020_Category" ma:displayName="Retention Category" ma:default="" ma:fieldId="{95a7afdb-188b-450a-8ef2-cb924f4de416}" ma:sspId="2f29b7ba-3ce4-4ca7-981f-8b267a953af3" ma:termSetId="627a8c64-a5d1-4e2e-9cfa-0eff2a841804" ma:anchorId="00000000-0000-0000-0000-000000000000" ma:open="false" ma:isKeyword="false">
      <xsd:complexType>
        <xsd:sequence>
          <xsd:element ref="pc:Terms" minOccurs="0" maxOccurs="1"/>
        </xsd:sequence>
      </xsd:complexType>
    </xsd:element>
    <xsd:element name="Retention_x0020_value" ma:index="19" nillable="true" ma:displayName="Retention value" ma:description="Get the label of the Retention Category column" ma:hidden="true" ma:internalName="Retention_x0020_value" ma:readOnly="false">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cc3b503e-8ab8-4133-ac3d-fe9c7137613b" elementFormDefault="qualified">
    <xsd:import namespace="http://schemas.microsoft.com/office/2006/documentManagement/types"/>
    <xsd:import namespace="http://schemas.microsoft.com/office/infopath/2007/PartnerControls"/>
    <xsd:element name="MediaServiceOCR" ma:index="21" nillable="true" ma:displayName="MediaServiceOCR" ma:internalName="MediaServiceOCR" ma:readOnly="true">
      <xsd:simpleType>
        <xsd:restriction base="dms:Note">
          <xsd:maxLength value="255"/>
        </xsd:restriction>
      </xsd:simpleType>
    </xsd:element>
    <xsd:element name="MediaServiceMetadata" ma:index="22" nillable="true" ma:displayName="MediaServiceMetadata" ma:hidden="true" ma:internalName="MediaServiceMetadata" ma:readOnly="true">
      <xsd:simpleType>
        <xsd:restriction base="dms:Note"/>
      </xsd:simpleType>
    </xsd:element>
    <xsd:element name="MediaServiceFastMetadata" ma:index="23" nillable="true" ma:displayName="MediaServiceFastMetadata" ma:hidden="true" ma:internalName="MediaServiceFastMetadata" ma:readOnly="true">
      <xsd:simpleType>
        <xsd:restriction base="dms:Note"/>
      </xsd:simpleType>
    </xsd:element>
    <xsd:element name="MediaServiceDateTaken" ma:index="24" nillable="true" ma:displayName="MediaServiceDateTaken" ma:hidden="true" ma:internalName="MediaServiceDateTaken" ma:readOnly="true">
      <xsd:simpleType>
        <xsd:restriction base="dms:Text"/>
      </xsd:simpleType>
    </xsd:element>
    <xsd:element name="MediaServiceAutoTags" ma:index="25" nillable="true" ma:displayName="MediaServiceAutoTags" ma:internalName="MediaServiceAutoTags" ma:readOnly="true">
      <xsd:simpleType>
        <xsd:restriction base="dms:Text"/>
      </xsd:simpleType>
    </xsd:element>
    <xsd:element name="MediaServiceLocation" ma:index="26" nillable="true" ma:displayName="MediaServiceLocation" ma:internalName="MediaServiceLocation" ma:readOnly="true">
      <xsd:simpleType>
        <xsd:restriction base="dms:Text"/>
      </xsd:simpleType>
    </xsd:element>
    <xsd:element name="MediaServiceGenerationTime" ma:index="29" nillable="true" ma:displayName="MediaServiceGenerationTime" ma:hidden="true" ma:internalName="MediaServiceGenerationTime" ma:readOnly="true">
      <xsd:simpleType>
        <xsd:restriction base="dms:Text"/>
      </xsd:simpleType>
    </xsd:element>
    <xsd:element name="MediaServiceEventHashCode" ma:index="30" nillable="true" ma:displayName="MediaServiceEventHashCode" ma:hidden="true" ma:internalName="MediaServiceEventHashCode" ma:readOnly="true">
      <xsd:simpleType>
        <xsd:restriction base="dms:Text"/>
      </xsd:simpleType>
    </xsd:element>
    <xsd:element name="MediaServiceAutoKeyPoints" ma:index="31" nillable="true" ma:displayName="MediaServiceAutoKeyPoints" ma:hidden="true" ma:internalName="MediaServiceAutoKeyPoints" ma:readOnly="true">
      <xsd:simpleType>
        <xsd:restriction base="dms:Note"/>
      </xsd:simpleType>
    </xsd:element>
    <xsd:element name="MediaServiceKeyPoints" ma:index="32" nillable="true" ma:displayName="KeyPoints" ma:internalName="MediaServiceKeyPoints" ma:readOnly="true">
      <xsd:simpleType>
        <xsd:restriction base="dms:Note">
          <xsd:maxLength value="255"/>
        </xsd:restriction>
      </xsd:simpleType>
    </xsd:element>
    <xsd:element name="lcf76f155ced4ddcb4097134ff3c332f" ma:index="34" nillable="true" ma:taxonomy="true" ma:internalName="lcf76f155ced4ddcb4097134ff3c332f" ma:taxonomyFieldName="MediaServiceImageTags" ma:displayName="Image Tags" ma:readOnly="false" ma:fieldId="{5cf76f15-5ced-4ddc-b409-7134ff3c332f}" ma:taxonomyMulti="true" ma:sspId="2f29b7ba-3ce4-4ca7-981f-8b267a953af3"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35" nillable="true" ma:displayName="MediaServiceObjectDetectorVersions" ma:hidden="true" ma:indexed="true" ma:internalName="MediaServiceObjectDetectorVersions" ma:readOnly="true">
      <xsd:simpleType>
        <xsd:restriction base="dms:Text"/>
      </xsd:simpleType>
    </xsd:element>
    <xsd:element name="MediaServiceSearchProperties" ma:index="36"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3ab2b40b-5cb8-4517-ad55-dd437ad3a67d" elementFormDefault="qualified">
    <xsd:import namespace="http://schemas.microsoft.com/office/2006/documentManagement/types"/>
    <xsd:import namespace="http://schemas.microsoft.com/office/infopath/2007/PartnerControls"/>
    <xsd:element name="SharedWithUsers" ma:index="2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8"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p5a7afdb188b450a8ef2cb924f4de416 xmlns="12ee97e6-1679-489f-91fd-f970f4f978a4">
      <Terms xmlns="http://schemas.microsoft.com/office/infopath/2007/PartnerControls"/>
    </p5a7afdb188b450a8ef2cb924f4de416>
    <b91e79f8b634474f8a56f3c1a67ed353 xmlns="12ee97e6-1679-489f-91fd-f970f4f978a4">
      <Terms xmlns="http://schemas.microsoft.com/office/infopath/2007/PartnerControls">
        <TermInfo xmlns="http://schemas.microsoft.com/office/infopath/2007/PartnerControls">
          <TermName xmlns="http://schemas.microsoft.com/office/infopath/2007/PartnerControls">Services England</TermName>
          <TermId xmlns="http://schemas.microsoft.com/office/infopath/2007/PartnerControls">a04ec63e-b449-4b78-ae6a-112cd3b1d4a6</TermId>
        </TermInfo>
      </Terms>
    </b91e79f8b634474f8a56f3c1a67ed353>
    <Sensitivity_x0020_Level xmlns="12ee97e6-1679-489f-91fd-f970f4f978a4">Not sensitive</Sensitivity_x0020_Level>
    <Retention_x0020_Rule xmlns="12ee97e6-1679-489f-91fd-f970f4f978a4">7 years</Retention_x0020_Rule>
    <Retention_x0020_value xmlns="12ee97e6-1679-489f-91fd-f970f4f978a4" xsi:nil="true"/>
    <TaxCatchAll xmlns="12ee97e6-1679-489f-91fd-f970f4f978a4">
      <Value>58</Value>
    </TaxCatchAll>
    <SharedWithUsers xmlns="3ab2b40b-5cb8-4517-ad55-dd437ad3a67d">
      <UserInfo>
        <DisplayName/>
        <AccountId xsi:nil="true"/>
        <AccountType/>
      </UserInfo>
    </SharedWithUsers>
    <lcf76f155ced4ddcb4097134ff3c332f xmlns="cc3b503e-8ab8-4133-ac3d-fe9c7137613b">
      <Terms xmlns="http://schemas.microsoft.com/office/infopath/2007/PartnerControls"/>
    </lcf76f155ced4ddcb4097134ff3c332f>
  </documentManagement>
</p:properties>
</file>

<file path=customXml/item4.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3E24F8C4-EB02-423C-A531-17CB407E6843}">
  <ds:schemaRefs>
    <ds:schemaRef ds:uri="Microsoft.SharePoint.Taxonomy.ContentTypeSync"/>
  </ds:schemaRefs>
</ds:datastoreItem>
</file>

<file path=customXml/itemProps2.xml><?xml version="1.0" encoding="utf-8"?>
<ds:datastoreItem xmlns:ds="http://schemas.openxmlformats.org/officeDocument/2006/customXml" ds:itemID="{76C70B3B-A2E3-4090-9805-F9F0B537BAE7}">
  <ds:schemaRefs>
    <ds:schemaRef ds:uri="12ee97e6-1679-489f-91fd-f970f4f978a4"/>
    <ds:schemaRef ds:uri="3ab2b40b-5cb8-4517-ad55-dd437ad3a67d"/>
    <ds:schemaRef ds:uri="cc3b503e-8ab8-4133-ac3d-fe9c7137613b"/>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E01A57F2-7477-4862-8414-C6564ADF89F6}">
  <ds:schemaRefs>
    <ds:schemaRef ds:uri="12ee97e6-1679-489f-91fd-f970f4f978a4"/>
    <ds:schemaRef ds:uri="3ab2b40b-5cb8-4517-ad55-dd437ad3a67d"/>
    <ds:schemaRef ds:uri="cc3b503e-8ab8-4133-ac3d-fe9c7137613b"/>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4.xml><?xml version="1.0" encoding="utf-8"?>
<ds:datastoreItem xmlns:ds="http://schemas.openxmlformats.org/officeDocument/2006/customXml" ds:itemID="{F130EEC7-82D0-4C2B-BBDB-AD7B7150D9B2}">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Homeless Awarness Training DRAFT 1</Template>
  <Application>Microsoft Office PowerPoint</Application>
  <PresentationFormat>Custom</PresentationFormat>
  <Slides>32</Slides>
  <Notes>27</Notes>
  <HiddenSlides>0</HiddenSlides>
  <ScaleCrop>false</ScaleCrop>
  <HeadingPairs>
    <vt:vector size="4" baseType="variant">
      <vt:variant>
        <vt:lpstr>Theme</vt:lpstr>
      </vt:variant>
      <vt:variant>
        <vt:i4>3</vt:i4>
      </vt:variant>
      <vt:variant>
        <vt:lpstr>Slide Titles</vt:lpstr>
      </vt:variant>
      <vt:variant>
        <vt:i4>32</vt:i4>
      </vt:variant>
    </vt:vector>
  </HeadingPairs>
  <TitlesOfParts>
    <vt:vector size="35" baseType="lpstr">
      <vt:lpstr>Shelter template</vt:lpstr>
      <vt:lpstr>Section slides </vt:lpstr>
      <vt:lpstr>1_Shelter template</vt:lpstr>
      <vt:lpstr>PowerPoint Presentation</vt:lpstr>
      <vt:lpstr>Housing options for CHILDREN WITH ADDITIONAL NEEDS</vt:lpstr>
      <vt:lpstr>introductions</vt:lpstr>
      <vt:lpstr>Aims &amp; objectives</vt:lpstr>
      <vt:lpstr>PowerPoint Presentation</vt:lpstr>
      <vt:lpstr>Types of housing adaptations</vt:lpstr>
      <vt:lpstr>Types of housing adaptations Continued</vt:lpstr>
      <vt:lpstr>How do I know what aids or adaptations are needed in my home? </vt:lpstr>
      <vt:lpstr>Aids and adaptations – Is there financial support available?</vt:lpstr>
      <vt:lpstr>PowerPoint Presentation</vt:lpstr>
      <vt:lpstr>Getting home adaptations </vt:lpstr>
      <vt:lpstr>Getting permission for Home Adaptations</vt:lpstr>
      <vt:lpstr>Getting permission for Home Adaptations in private sector tenancy</vt:lpstr>
      <vt:lpstr>Getting permission for Home Adaptations FOR HOUSING ASSOCIATIONS (RSL)</vt:lpstr>
      <vt:lpstr>Types of housing adaptations Continued</vt:lpstr>
      <vt:lpstr>Comfort break</vt:lpstr>
      <vt:lpstr>PowerPoint Presentation</vt:lpstr>
      <vt:lpstr>Example</vt:lpstr>
      <vt:lpstr>PowerPoint Presentation</vt:lpstr>
      <vt:lpstr>my current home is unsuitable, what are my options?  </vt:lpstr>
      <vt:lpstr>Housing register Medical points and forms </vt:lpstr>
      <vt:lpstr>Hackney allocations Policy</vt:lpstr>
      <vt:lpstr>Housing register Medical points and forms cont. </vt:lpstr>
      <vt:lpstr>Homeless applications/ unreasonable to continue to reside </vt:lpstr>
      <vt:lpstr>5 tests of homelessness</vt:lpstr>
      <vt:lpstr>MAKING A HOMELESS APPLICATION </vt:lpstr>
      <vt:lpstr>Unsuitable temporary accommodation </vt:lpstr>
      <vt:lpstr>Case study </vt:lpstr>
      <vt:lpstr>PowerPoint Presentation</vt:lpstr>
      <vt:lpstr>Lived Experience</vt:lpstr>
      <vt:lpstr>CONTACT INFORMATION   If you are homeless or need advice about your housing situation please call the London advice line 0344 515 1540  Lines are open 9.30-6 Monday to Friday          </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FIGHT FOR HOME STARTS HERE</dc:title>
  <dc:creator>Rowena Crehan-Padley</dc:creator>
  <cp:revision>18</cp:revision>
  <dcterms:created xsi:type="dcterms:W3CDTF">2023-02-06T08:38:44Z</dcterms:created>
  <dcterms:modified xsi:type="dcterms:W3CDTF">2025-11-21T11:58:47Z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2021-05-12T00:00:00Z</vt:filetime>
  </property>
  <property fmtid="{D5CDD505-2E9C-101B-9397-08002B2CF9AE}" pid="3" name="Creator">
    <vt:lpwstr>Adobe InDesign 16.0 (Macintosh)</vt:lpwstr>
  </property>
  <property fmtid="{D5CDD505-2E9C-101B-9397-08002B2CF9AE}" pid="4" name="LastSaved">
    <vt:filetime>2021-05-12T00:00:00Z</vt:filetime>
  </property>
  <property fmtid="{D5CDD505-2E9C-101B-9397-08002B2CF9AE}" pid="5" name="b91e79f8b634474f8a56f3c1a67ed353">
    <vt:lpwstr/>
  </property>
  <property fmtid="{D5CDD505-2E9C-101B-9397-08002B2CF9AE}" pid="6" name="ArticleDepartmentAudience">
    <vt:lpwstr>78;#Brand|dd460141-11a1-435b-9378-133e8968338a</vt:lpwstr>
  </property>
  <property fmtid="{D5CDD505-2E9C-101B-9397-08002B2CF9AE}" pid="7" name="DocumentType">
    <vt:lpwstr>76;#Templates|1d6bf846-ea63-4a74-b750-49414e07336c</vt:lpwstr>
  </property>
  <property fmtid="{D5CDD505-2E9C-101B-9397-08002B2CF9AE}" pid="8" name="Order">
    <vt:r8>1363600</vt:r8>
  </property>
  <property fmtid="{D5CDD505-2E9C-101B-9397-08002B2CF9AE}" pid="9" name="xd_Signature">
    <vt:bool>false</vt:bool>
  </property>
  <property fmtid="{D5CDD505-2E9C-101B-9397-08002B2CF9AE}" pid="10" name="xd_ProgID">
    <vt:lpwstr/>
  </property>
  <property fmtid="{D5CDD505-2E9C-101B-9397-08002B2CF9AE}" pid="11" name="_ColorHex">
    <vt:lpwstr/>
  </property>
  <property fmtid="{D5CDD505-2E9C-101B-9397-08002B2CF9AE}" pid="12" name="_Emoji">
    <vt:lpwstr/>
  </property>
  <property fmtid="{D5CDD505-2E9C-101B-9397-08002B2CF9AE}" pid="13" name="ComplianceAssetId">
    <vt:lpwstr/>
  </property>
  <property fmtid="{D5CDD505-2E9C-101B-9397-08002B2CF9AE}" pid="14" name="TemplateUrl">
    <vt:lpwstr/>
  </property>
  <property fmtid="{D5CDD505-2E9C-101B-9397-08002B2CF9AE}" pid="15" name="_ExtendedDescription">
    <vt:lpwstr/>
  </property>
  <property fmtid="{D5CDD505-2E9C-101B-9397-08002B2CF9AE}" pid="16" name="_ColorTag">
    <vt:lpwstr/>
  </property>
  <property fmtid="{D5CDD505-2E9C-101B-9397-08002B2CF9AE}" pid="17" name="TriggerFlowInfo">
    <vt:lpwstr/>
  </property>
  <property fmtid="{D5CDD505-2E9C-101B-9397-08002B2CF9AE}" pid="18" name="Retention Category">
    <vt:lpwstr/>
  </property>
  <property fmtid="{D5CDD505-2E9C-101B-9397-08002B2CF9AE}" pid="19" name="Campaign">
    <vt:lpwstr/>
  </property>
  <property fmtid="{D5CDD505-2E9C-101B-9397-08002B2CF9AE}" pid="20" name="l3b48ff7cc884ad4b8267ea9ec65a3b3">
    <vt:lpwstr/>
  </property>
  <property fmtid="{D5CDD505-2E9C-101B-9397-08002B2CF9AE}" pid="21" name="MediaServiceImageTags">
    <vt:lpwstr/>
  </property>
  <property fmtid="{D5CDD505-2E9C-101B-9397-08002B2CF9AE}" pid="22" name="Shelter Division">
    <vt:lpwstr>58;#Services England|a04ec63e-b449-4b78-ae6a-112cd3b1d4a6</vt:lpwstr>
  </property>
  <property fmtid="{D5CDD505-2E9C-101B-9397-08002B2CF9AE}" pid="23" name="ContentTypeId">
    <vt:lpwstr>0x010100698C55C253238848BDB371B0232FBFE1005F66DDC3A95CB94E8450CB333E6E1104003B260992781D62428B43EB97FA6AC450</vt:lpwstr>
  </property>
  <property fmtid="{D5CDD505-2E9C-101B-9397-08002B2CF9AE}" pid="24" name="Retention_x0020_Category">
    <vt:lpwstr/>
  </property>
  <property fmtid="{D5CDD505-2E9C-101B-9397-08002B2CF9AE}" pid="25" name="Shelter_x0020_Division">
    <vt:lpwstr>58;#Services England|a04ec63e-b449-4b78-ae6a-112cd3b1d4a6</vt:lpwstr>
  </property>
</Properties>
</file>